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1.xml" ContentType="application/vnd.openxmlformats-officedocument.presentationml.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6" r:id="rId2"/>
  </p:sldMasterIdLst>
  <p:notesMasterIdLst>
    <p:notesMasterId r:id="rId15"/>
  </p:notesMasterIdLst>
  <p:sldIdLst>
    <p:sldId id="257" r:id="rId3"/>
    <p:sldId id="258" r:id="rId4"/>
    <p:sldId id="259" r:id="rId5"/>
    <p:sldId id="260" r:id="rId6"/>
    <p:sldId id="261" r:id="rId7"/>
    <p:sldId id="262" r:id="rId8"/>
    <p:sldId id="267" r:id="rId9"/>
    <p:sldId id="266" r:id="rId10"/>
    <p:sldId id="265" r:id="rId11"/>
    <p:sldId id="264"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customXml" Target="../customXml/item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BD4B02-B7EA-40CD-8629-86AFCCA47527}" type="datetimeFigureOut">
              <a:rPr lang="en-US" smtClean="0"/>
              <a:t>11/19/2017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DD7DED-440B-4235-9B32-3FFAF0FB4E37}" type="slidenum">
              <a:rPr lang="en-US" smtClean="0"/>
              <a:t>‹#›</a:t>
            </a:fld>
            <a:endParaRPr lang="en-US"/>
          </a:p>
        </p:txBody>
      </p:sp>
    </p:spTree>
    <p:extLst>
      <p:ext uri="{BB962C8B-B14F-4D97-AF65-F5344CB8AC3E}">
        <p14:creationId xmlns:p14="http://schemas.microsoft.com/office/powerpoint/2010/main" val="4041686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11348E25-6836-40E0-A2F1-8608B0958B04}" type="slidenum">
              <a:rPr lang="en-US" altLang="en-US" smtClean="0">
                <a:solidFill>
                  <a:prstClr val="black"/>
                </a:solidFill>
                <a:latin typeface="Calibri" pitchFamily="34" charset="0"/>
              </a:rPr>
              <a:pPr/>
              <a:t>1</a:t>
            </a:fld>
            <a:endParaRPr lang="en-US" altLang="en-US" smtClean="0">
              <a:solidFill>
                <a:prstClr val="black"/>
              </a:solidFill>
              <a:latin typeface="Calibri" pitchFamily="34" charset="0"/>
            </a:endParaRPr>
          </a:p>
        </p:txBody>
      </p:sp>
    </p:spTree>
    <p:extLst>
      <p:ext uri="{BB962C8B-B14F-4D97-AF65-F5344CB8AC3E}">
        <p14:creationId xmlns:p14="http://schemas.microsoft.com/office/powerpoint/2010/main" val="4191425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52A68987-689A-4699-A789-E2DED6C5998A}" type="slidenum">
              <a:rPr lang="en-US" altLang="en-US" smtClean="0">
                <a:solidFill>
                  <a:prstClr val="black"/>
                </a:solidFill>
                <a:latin typeface="Calibri" pitchFamily="34" charset="0"/>
              </a:rPr>
              <a:pPr/>
              <a:t>6</a:t>
            </a:fld>
            <a:endParaRPr lang="en-US" altLang="en-US" smtClean="0">
              <a:solidFill>
                <a:prstClr val="black"/>
              </a:solidFill>
              <a:latin typeface="Calibri" pitchFamily="34" charset="0"/>
            </a:endParaRPr>
          </a:p>
        </p:txBody>
      </p:sp>
    </p:spTree>
    <p:extLst>
      <p:ext uri="{BB962C8B-B14F-4D97-AF65-F5344CB8AC3E}">
        <p14:creationId xmlns:p14="http://schemas.microsoft.com/office/powerpoint/2010/main" val="2417259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4" name="bk object 16"/>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92000" h="6858000">
                <a:moveTo>
                  <a:pt x="0" y="6858000"/>
                </a:moveTo>
                <a:lnTo>
                  <a:pt x="12192000" y="6858000"/>
                </a:lnTo>
                <a:lnTo>
                  <a:pt x="12192000" y="0"/>
                </a:lnTo>
                <a:lnTo>
                  <a:pt x="0" y="0"/>
                </a:lnTo>
                <a:lnTo>
                  <a:pt x="0" y="6858000"/>
                </a:lnTo>
                <a:close/>
              </a:path>
            </a:pathLst>
          </a:custGeom>
          <a:solidFill>
            <a:srgbClr val="50B4C7"/>
          </a:solidFill>
          <a:ln w="9525">
            <a:noFill/>
            <a:round/>
            <a:headEnd/>
            <a:tailEnd/>
          </a:ln>
        </p:spPr>
        <p:txBody>
          <a:bodyPr lIns="0" tIns="0" rIns="0" bIns="0"/>
          <a:lstStyle/>
          <a:p>
            <a:pPr eaLnBrk="0" fontAlgn="base" hangingPunct="0">
              <a:spcBef>
                <a:spcPct val="0"/>
              </a:spcBef>
              <a:spcAft>
                <a:spcPct val="0"/>
              </a:spcAft>
              <a:defRPr/>
            </a:pPr>
            <a:endParaRPr lang="en-US">
              <a:solidFill>
                <a:prstClr val="black"/>
              </a:solidFill>
              <a:latin typeface="Arial" charset="0"/>
              <a:cs typeface="Arial" charset="0"/>
            </a:endParaRPr>
          </a:p>
        </p:txBody>
      </p:sp>
      <p:sp>
        <p:nvSpPr>
          <p:cNvPr id="5" name="bk object 17"/>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92000" h="6858000">
                <a:moveTo>
                  <a:pt x="0" y="6858000"/>
                </a:moveTo>
                <a:lnTo>
                  <a:pt x="12192000" y="6858000"/>
                </a:lnTo>
                <a:lnTo>
                  <a:pt x="12192000" y="0"/>
                </a:lnTo>
                <a:lnTo>
                  <a:pt x="0" y="0"/>
                </a:lnTo>
                <a:lnTo>
                  <a:pt x="0" y="6858000"/>
                </a:lnTo>
                <a:close/>
              </a:path>
            </a:pathLst>
          </a:custGeom>
          <a:solidFill>
            <a:srgbClr val="50B4C7"/>
          </a:solidFill>
          <a:ln w="9525">
            <a:noFill/>
            <a:round/>
            <a:headEnd/>
            <a:tailEnd/>
          </a:ln>
        </p:spPr>
        <p:txBody>
          <a:bodyPr lIns="0" tIns="0" rIns="0" bIns="0"/>
          <a:lstStyle/>
          <a:p>
            <a:pPr eaLnBrk="0" fontAlgn="base" hangingPunct="0">
              <a:spcBef>
                <a:spcPct val="0"/>
              </a:spcBef>
              <a:spcAft>
                <a:spcPct val="0"/>
              </a:spcAft>
              <a:defRPr/>
            </a:pPr>
            <a:endParaRPr lang="en-US">
              <a:solidFill>
                <a:prstClr val="black"/>
              </a:solidFill>
              <a:latin typeface="Arial" charset="0"/>
              <a:cs typeface="Arial" charset="0"/>
            </a:endParaRPr>
          </a:p>
        </p:txBody>
      </p:sp>
      <p:sp>
        <p:nvSpPr>
          <p:cNvPr id="2" name="Holder 2"/>
          <p:cNvSpPr>
            <a:spLocks noGrp="1"/>
          </p:cNvSpPr>
          <p:nvPr>
            <p:ph type="ctrTitle"/>
          </p:nvPr>
        </p:nvSpPr>
        <p:spPr>
          <a:xfrm>
            <a:off x="593408" y="1157478"/>
            <a:ext cx="7957185" cy="400110"/>
          </a:xfrm>
          <a:prstGeom prst="rect">
            <a:avLst/>
          </a:prstGeom>
        </p:spPr>
        <p:txBody>
          <a:bodyPr/>
          <a:lstStyle>
            <a:lvl1pPr>
              <a:defRPr sz="2600" b="0" i="0">
                <a:solidFill>
                  <a:schemeClr val="bg1"/>
                </a:solidFill>
                <a:latin typeface="Calibri Light"/>
                <a:cs typeface="Calibri Light"/>
              </a:defRPr>
            </a:lvl1pPr>
          </a:lstStyle>
          <a:p>
            <a:endParaRPr/>
          </a:p>
        </p:txBody>
      </p:sp>
      <p:sp>
        <p:nvSpPr>
          <p:cNvPr id="3" name="Holder 3"/>
          <p:cNvSpPr>
            <a:spLocks noGrp="1"/>
          </p:cNvSpPr>
          <p:nvPr>
            <p:ph type="subTitle" idx="4"/>
          </p:nvPr>
        </p:nvSpPr>
        <p:spPr>
          <a:xfrm>
            <a:off x="1371600" y="3840484"/>
            <a:ext cx="6400800" cy="276999"/>
          </a:xfrm>
          <a:prstGeom prst="rect">
            <a:avLst/>
          </a:prstGeom>
        </p:spPr>
        <p:txBody>
          <a:bodyPr/>
          <a:lstStyle>
            <a:lvl1pPr>
              <a:defRPr/>
            </a:lvl1pPr>
          </a:lstStyle>
          <a:p>
            <a:endParaRPr/>
          </a:p>
        </p:txBody>
      </p:sp>
      <p:sp>
        <p:nvSpPr>
          <p:cNvPr id="6" name="Holder 4"/>
          <p:cNvSpPr>
            <a:spLocks noGrp="1"/>
          </p:cNvSpPr>
          <p:nvPr>
            <p:ph type="ftr" sz="quarter" idx="10"/>
          </p:nvPr>
        </p:nvSpPr>
        <p:spPr/>
        <p:txBody>
          <a:bodyPr/>
          <a:lstStyle>
            <a:lvl1pPr algn="ctr">
              <a:defRPr>
                <a:solidFill>
                  <a:schemeClr val="tx1">
                    <a:tint val="75000"/>
                  </a:schemeClr>
                </a:solidFill>
              </a:defRPr>
            </a:lvl1pPr>
          </a:lstStyle>
          <a:p>
            <a:pPr>
              <a:defRPr/>
            </a:pPr>
            <a:endParaRPr>
              <a:solidFill>
                <a:prstClr val="black">
                  <a:tint val="75000"/>
                </a:prstClr>
              </a:solidFill>
            </a:endParaRPr>
          </a:p>
        </p:txBody>
      </p:sp>
      <p:sp>
        <p:nvSpPr>
          <p:cNvPr id="7" name="Holder 5"/>
          <p:cNvSpPr>
            <a:spLocks noGrp="1"/>
          </p:cNvSpPr>
          <p:nvPr>
            <p:ph type="dt" sz="half" idx="11"/>
          </p:nvPr>
        </p:nvSpPr>
        <p:spPr/>
        <p:txBody>
          <a:bodyPr/>
          <a:lstStyle>
            <a:lvl1pPr algn="l">
              <a:defRPr>
                <a:solidFill>
                  <a:schemeClr val="tx1">
                    <a:tint val="75000"/>
                  </a:schemeClr>
                </a:solidFill>
              </a:defRPr>
            </a:lvl1pPr>
          </a:lstStyle>
          <a:p>
            <a:pPr>
              <a:defRPr/>
            </a:pPr>
            <a:fld id="{05AC966E-B24C-4D2A-B20D-7D5185C12550}" type="datetimeFigureOut">
              <a:rPr lang="en-US">
                <a:solidFill>
                  <a:prstClr val="black">
                    <a:tint val="75000"/>
                  </a:prstClr>
                </a:solidFill>
              </a:rPr>
              <a:pPr>
                <a:defRPr/>
              </a:pPr>
              <a:t>11/19/2017</a:t>
            </a:fld>
            <a:endParaRPr lang="en-US">
              <a:solidFill>
                <a:prstClr val="black">
                  <a:tint val="75000"/>
                </a:prstClr>
              </a:solidFill>
            </a:endParaRPr>
          </a:p>
        </p:txBody>
      </p:sp>
      <p:sp>
        <p:nvSpPr>
          <p:cNvPr id="8" name="Holder 6"/>
          <p:cNvSpPr>
            <a:spLocks noGrp="1"/>
          </p:cNvSpPr>
          <p:nvPr>
            <p:ph type="sldNum" sz="quarter" idx="12"/>
          </p:nvPr>
        </p:nvSpPr>
        <p:spPr/>
        <p:txBody>
          <a:bodyPr/>
          <a:lstStyle>
            <a:lvl1pPr>
              <a:defRPr/>
            </a:lvl1pPr>
          </a:lstStyle>
          <a:p>
            <a:pPr>
              <a:defRPr/>
            </a:pPr>
            <a:fld id="{437ACDAD-B3D9-4C55-A31B-F6505AD3491E}" type="slidenum">
              <a:rPr lang="en-US" altLang="en-US"/>
              <a:pPr>
                <a:defRPr/>
              </a:pPr>
              <a:t>‹#›</a:t>
            </a:fld>
            <a:endParaRPr lang="en-US" altLang="en-US"/>
          </a:p>
        </p:txBody>
      </p:sp>
    </p:spTree>
    <p:extLst>
      <p:ext uri="{BB962C8B-B14F-4D97-AF65-F5344CB8AC3E}">
        <p14:creationId xmlns:p14="http://schemas.microsoft.com/office/powerpoint/2010/main" val="2332692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4"/>
          <p:cNvSpPr>
            <a:spLocks noGrp="1"/>
          </p:cNvSpPr>
          <p:nvPr>
            <p:ph type="ftr" sz="quarter" idx="10"/>
          </p:nvPr>
        </p:nvSpPr>
        <p:spPr/>
        <p:txBody>
          <a:bodyPr/>
          <a:lstStyle>
            <a:lvl1pPr>
              <a:defRPr/>
            </a:lvl1pPr>
          </a:lstStyle>
          <a:p>
            <a:pPr>
              <a:defRPr/>
            </a:pPr>
            <a:endParaRPr>
              <a:solidFill>
                <a:prstClr val="black">
                  <a:tint val="75000"/>
                </a:prstClr>
              </a:solidFill>
            </a:endParaRPr>
          </a:p>
        </p:txBody>
      </p:sp>
      <p:sp>
        <p:nvSpPr>
          <p:cNvPr id="3" name="Holder 5"/>
          <p:cNvSpPr>
            <a:spLocks noGrp="1"/>
          </p:cNvSpPr>
          <p:nvPr>
            <p:ph type="dt" sz="half" idx="11"/>
          </p:nvPr>
        </p:nvSpPr>
        <p:spPr/>
        <p:txBody>
          <a:bodyPr/>
          <a:lstStyle>
            <a:lvl1pPr>
              <a:defRPr/>
            </a:lvl1pPr>
          </a:lstStyle>
          <a:p>
            <a:pPr>
              <a:defRPr/>
            </a:pPr>
            <a:fld id="{36D46FA9-DABF-4726-8C9A-F638512E9954}" type="datetimeFigureOut">
              <a:rPr lang="en-US">
                <a:solidFill>
                  <a:prstClr val="black">
                    <a:tint val="75000"/>
                  </a:prstClr>
                </a:solidFill>
              </a:rPr>
              <a:pPr>
                <a:defRPr/>
              </a:pPr>
              <a:t>11/19/2017</a:t>
            </a:fld>
            <a:endParaRPr lang="en-US">
              <a:solidFill>
                <a:prstClr val="black">
                  <a:tint val="75000"/>
                </a:prstClr>
              </a:solidFill>
            </a:endParaRPr>
          </a:p>
        </p:txBody>
      </p:sp>
      <p:sp>
        <p:nvSpPr>
          <p:cNvPr id="4" name="Holder 6"/>
          <p:cNvSpPr>
            <a:spLocks noGrp="1"/>
          </p:cNvSpPr>
          <p:nvPr>
            <p:ph type="sldNum" sz="quarter" idx="12"/>
          </p:nvPr>
        </p:nvSpPr>
        <p:spPr/>
        <p:txBody>
          <a:bodyPr/>
          <a:lstStyle>
            <a:lvl1pPr>
              <a:defRPr/>
            </a:lvl1pPr>
          </a:lstStyle>
          <a:p>
            <a:pPr>
              <a:defRPr/>
            </a:pPr>
            <a:fld id="{9362234F-F3E0-4863-A70D-2CD6396257B5}" type="slidenum">
              <a:rPr lang="en-US" altLang="en-US"/>
              <a:pPr>
                <a:defRPr/>
              </a:pPr>
              <a:t>‹#›</a:t>
            </a:fld>
            <a:endParaRPr lang="en-US" altLang="en-US"/>
          </a:p>
        </p:txBody>
      </p:sp>
    </p:spTree>
    <p:extLst>
      <p:ext uri="{BB962C8B-B14F-4D97-AF65-F5344CB8AC3E}">
        <p14:creationId xmlns:p14="http://schemas.microsoft.com/office/powerpoint/2010/main" val="385022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bk object 16"/>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92000" h="6858000">
                <a:moveTo>
                  <a:pt x="0" y="6858000"/>
                </a:moveTo>
                <a:lnTo>
                  <a:pt x="12192000" y="6858000"/>
                </a:lnTo>
                <a:lnTo>
                  <a:pt x="12192000" y="0"/>
                </a:lnTo>
                <a:lnTo>
                  <a:pt x="0" y="0"/>
                </a:lnTo>
                <a:lnTo>
                  <a:pt x="0" y="6858000"/>
                </a:lnTo>
                <a:close/>
              </a:path>
            </a:pathLst>
          </a:custGeom>
          <a:solidFill>
            <a:srgbClr val="663300"/>
          </a:solidFill>
          <a:ln w="9525">
            <a:noFill/>
            <a:round/>
            <a:headEnd/>
            <a:tailEnd/>
          </a:ln>
        </p:spPr>
        <p:txBody>
          <a:bodyPr lIns="0" tIns="0" rIns="0" bIns="0"/>
          <a:lstStyle/>
          <a:p>
            <a:pPr eaLnBrk="0" fontAlgn="base" hangingPunct="0">
              <a:spcBef>
                <a:spcPct val="0"/>
              </a:spcBef>
              <a:spcAft>
                <a:spcPct val="0"/>
              </a:spcAft>
              <a:defRPr/>
            </a:pPr>
            <a:endParaRPr lang="en-US">
              <a:solidFill>
                <a:prstClr val="black"/>
              </a:solidFill>
              <a:latin typeface="Arial" charset="0"/>
              <a:cs typeface="Arial" charset="0"/>
            </a:endParaRPr>
          </a:p>
        </p:txBody>
      </p:sp>
      <p:sp>
        <p:nvSpPr>
          <p:cNvPr id="2" name="Holder 2"/>
          <p:cNvSpPr>
            <a:spLocks noGrp="1"/>
          </p:cNvSpPr>
          <p:nvPr>
            <p:ph type="title"/>
          </p:nvPr>
        </p:nvSpPr>
        <p:spPr>
          <a:xfrm>
            <a:off x="2756299" y="414342"/>
            <a:ext cx="3631406" cy="830997"/>
          </a:xfrm>
        </p:spPr>
        <p:txBody>
          <a:bodyPr/>
          <a:lstStyle>
            <a:lvl1pPr>
              <a:defRPr sz="5400" b="0" i="0">
                <a:solidFill>
                  <a:srgbClr val="FFC000"/>
                </a:solidFill>
                <a:latin typeface="Calibri Light"/>
                <a:cs typeface="Calibri Light"/>
              </a:defRPr>
            </a:lvl1pPr>
          </a:lstStyle>
          <a:p>
            <a:endParaRPr/>
          </a:p>
        </p:txBody>
      </p:sp>
      <p:sp>
        <p:nvSpPr>
          <p:cNvPr id="3" name="Holder 3"/>
          <p:cNvSpPr>
            <a:spLocks noGrp="1"/>
          </p:cNvSpPr>
          <p:nvPr>
            <p:ph type="body" idx="1"/>
          </p:nvPr>
        </p:nvSpPr>
        <p:spPr>
          <a:xfrm>
            <a:off x="491730" y="2330454"/>
            <a:ext cx="8160544" cy="430887"/>
          </a:xfrm>
        </p:spPr>
        <p:txBody>
          <a:bodyPr/>
          <a:lstStyle>
            <a:lvl1pPr>
              <a:defRPr sz="2800" b="0" i="0">
                <a:solidFill>
                  <a:schemeClr val="bg1"/>
                </a:solidFill>
                <a:latin typeface="Calibri Light"/>
                <a:cs typeface="Calibri Light"/>
              </a:defRPr>
            </a:lvl1pPr>
          </a:lstStyle>
          <a:p>
            <a:endParaRPr/>
          </a:p>
        </p:txBody>
      </p:sp>
      <p:sp>
        <p:nvSpPr>
          <p:cNvPr id="5" name="Holder 4"/>
          <p:cNvSpPr>
            <a:spLocks noGrp="1"/>
          </p:cNvSpPr>
          <p:nvPr>
            <p:ph type="ftr" sz="quarter" idx="10"/>
          </p:nvPr>
        </p:nvSpPr>
        <p:spPr/>
        <p:txBody>
          <a:bodyPr/>
          <a:lstStyle>
            <a:lvl1pPr algn="ctr">
              <a:defRPr>
                <a:solidFill>
                  <a:schemeClr val="tx1">
                    <a:tint val="75000"/>
                  </a:schemeClr>
                </a:solidFill>
              </a:defRPr>
            </a:lvl1pPr>
          </a:lstStyle>
          <a:p>
            <a:pPr>
              <a:defRPr/>
            </a:pPr>
            <a:endParaRPr>
              <a:solidFill>
                <a:prstClr val="black">
                  <a:tint val="75000"/>
                </a:prstClr>
              </a:solidFill>
            </a:endParaRPr>
          </a:p>
        </p:txBody>
      </p:sp>
      <p:sp>
        <p:nvSpPr>
          <p:cNvPr id="6" name="Holder 5"/>
          <p:cNvSpPr>
            <a:spLocks noGrp="1"/>
          </p:cNvSpPr>
          <p:nvPr>
            <p:ph type="dt" sz="half" idx="11"/>
          </p:nvPr>
        </p:nvSpPr>
        <p:spPr/>
        <p:txBody>
          <a:bodyPr/>
          <a:lstStyle>
            <a:lvl1pPr algn="l">
              <a:defRPr>
                <a:solidFill>
                  <a:schemeClr val="tx1">
                    <a:tint val="75000"/>
                  </a:schemeClr>
                </a:solidFill>
              </a:defRPr>
            </a:lvl1pPr>
          </a:lstStyle>
          <a:p>
            <a:pPr>
              <a:defRPr/>
            </a:pPr>
            <a:fld id="{B2E1B95E-63F2-4D84-AD4C-8EE197B0D5F0}" type="datetimeFigureOut">
              <a:rPr lang="en-US">
                <a:solidFill>
                  <a:prstClr val="black">
                    <a:tint val="75000"/>
                  </a:prstClr>
                </a:solidFill>
              </a:rPr>
              <a:pPr>
                <a:defRPr/>
              </a:pPr>
              <a:t>11/19/2017</a:t>
            </a:fld>
            <a:endParaRPr lang="en-US">
              <a:solidFill>
                <a:prstClr val="black">
                  <a:tint val="75000"/>
                </a:prstClr>
              </a:solidFill>
            </a:endParaRPr>
          </a:p>
        </p:txBody>
      </p:sp>
      <p:sp>
        <p:nvSpPr>
          <p:cNvPr id="7" name="Holder 6"/>
          <p:cNvSpPr>
            <a:spLocks noGrp="1"/>
          </p:cNvSpPr>
          <p:nvPr>
            <p:ph type="sldNum" sz="quarter" idx="12"/>
          </p:nvPr>
        </p:nvSpPr>
        <p:spPr/>
        <p:txBody>
          <a:bodyPr/>
          <a:lstStyle>
            <a:lvl1pPr>
              <a:defRPr/>
            </a:lvl1pPr>
          </a:lstStyle>
          <a:p>
            <a:pPr>
              <a:defRPr/>
            </a:pPr>
            <a:fld id="{3CDF0AAB-06E6-4F11-800F-E5FF1D42510B}" type="slidenum">
              <a:rPr lang="en-US" altLang="en-US"/>
              <a:pPr>
                <a:defRPr/>
              </a:pPr>
              <a:t>‹#›</a:t>
            </a:fld>
            <a:endParaRPr lang="en-US" altLang="en-US"/>
          </a:p>
        </p:txBody>
      </p:sp>
    </p:spTree>
    <p:extLst>
      <p:ext uri="{BB962C8B-B14F-4D97-AF65-F5344CB8AC3E}">
        <p14:creationId xmlns:p14="http://schemas.microsoft.com/office/powerpoint/2010/main" val="718185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5" name="bk object 16"/>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92000" h="6858000">
                <a:moveTo>
                  <a:pt x="0" y="6858000"/>
                </a:moveTo>
                <a:lnTo>
                  <a:pt x="12192000" y="6858000"/>
                </a:lnTo>
                <a:lnTo>
                  <a:pt x="12192000" y="0"/>
                </a:lnTo>
                <a:lnTo>
                  <a:pt x="0" y="0"/>
                </a:lnTo>
                <a:lnTo>
                  <a:pt x="0" y="6858000"/>
                </a:lnTo>
                <a:close/>
              </a:path>
            </a:pathLst>
          </a:custGeom>
          <a:solidFill>
            <a:srgbClr val="50B4C7"/>
          </a:solidFill>
          <a:ln w="9525">
            <a:noFill/>
            <a:round/>
            <a:headEnd/>
            <a:tailEnd/>
          </a:ln>
        </p:spPr>
        <p:txBody>
          <a:bodyPr lIns="0" tIns="0" rIns="0" bIns="0"/>
          <a:lstStyle/>
          <a:p>
            <a:pPr eaLnBrk="0" fontAlgn="base" hangingPunct="0">
              <a:spcBef>
                <a:spcPct val="0"/>
              </a:spcBef>
              <a:spcAft>
                <a:spcPct val="0"/>
              </a:spcAft>
              <a:defRPr/>
            </a:pPr>
            <a:endParaRPr lang="en-US">
              <a:solidFill>
                <a:prstClr val="black"/>
              </a:solidFill>
              <a:latin typeface="Arial" charset="0"/>
              <a:cs typeface="Arial" charset="0"/>
            </a:endParaRPr>
          </a:p>
        </p:txBody>
      </p:sp>
      <p:sp>
        <p:nvSpPr>
          <p:cNvPr id="6" name="bk object 17"/>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92000" h="6858000">
                <a:moveTo>
                  <a:pt x="0" y="6858000"/>
                </a:moveTo>
                <a:lnTo>
                  <a:pt x="12192000" y="6858000"/>
                </a:lnTo>
                <a:lnTo>
                  <a:pt x="12192000" y="0"/>
                </a:lnTo>
                <a:lnTo>
                  <a:pt x="0" y="0"/>
                </a:lnTo>
                <a:lnTo>
                  <a:pt x="0" y="6858000"/>
                </a:lnTo>
                <a:close/>
              </a:path>
            </a:pathLst>
          </a:custGeom>
          <a:solidFill>
            <a:srgbClr val="50B4C7"/>
          </a:solidFill>
          <a:ln w="9525">
            <a:noFill/>
            <a:round/>
            <a:headEnd/>
            <a:tailEnd/>
          </a:ln>
        </p:spPr>
        <p:txBody>
          <a:bodyPr lIns="0" tIns="0" rIns="0" bIns="0"/>
          <a:lstStyle/>
          <a:p>
            <a:pPr eaLnBrk="0" fontAlgn="base" hangingPunct="0">
              <a:spcBef>
                <a:spcPct val="0"/>
              </a:spcBef>
              <a:spcAft>
                <a:spcPct val="0"/>
              </a:spcAft>
              <a:defRPr/>
            </a:pPr>
            <a:endParaRPr lang="en-US">
              <a:solidFill>
                <a:prstClr val="black"/>
              </a:solidFill>
              <a:latin typeface="Arial" charset="0"/>
              <a:cs typeface="Arial" charset="0"/>
            </a:endParaRPr>
          </a:p>
        </p:txBody>
      </p:sp>
      <p:sp>
        <p:nvSpPr>
          <p:cNvPr id="2" name="Holder 2"/>
          <p:cNvSpPr>
            <a:spLocks noGrp="1"/>
          </p:cNvSpPr>
          <p:nvPr>
            <p:ph type="title"/>
          </p:nvPr>
        </p:nvSpPr>
        <p:spPr>
          <a:xfrm>
            <a:off x="2756299" y="414342"/>
            <a:ext cx="3631406" cy="830997"/>
          </a:xfrm>
        </p:spPr>
        <p:txBody>
          <a:bodyPr/>
          <a:lstStyle>
            <a:lvl1pPr>
              <a:defRPr sz="5400" b="0" i="0">
                <a:solidFill>
                  <a:srgbClr val="FFC000"/>
                </a:solidFill>
                <a:latin typeface="Calibri Light"/>
                <a:cs typeface="Calibri Light"/>
              </a:defRPr>
            </a:lvl1pPr>
          </a:lstStyle>
          <a:p>
            <a:endParaRPr/>
          </a:p>
        </p:txBody>
      </p:sp>
      <p:sp>
        <p:nvSpPr>
          <p:cNvPr id="3" name="Holder 3"/>
          <p:cNvSpPr>
            <a:spLocks noGrp="1"/>
          </p:cNvSpPr>
          <p:nvPr>
            <p:ph sz="half" idx="2"/>
          </p:nvPr>
        </p:nvSpPr>
        <p:spPr>
          <a:xfrm>
            <a:off x="457200" y="1577340"/>
            <a:ext cx="3977640" cy="276999"/>
          </a:xfrm>
          <a:prstGeom prst="rect">
            <a:avLst/>
          </a:prstGeom>
        </p:spPr>
        <p:txBody>
          <a:bodyPr/>
          <a:lstStyle>
            <a:lvl1pPr>
              <a:defRPr/>
            </a:lvl1pPr>
          </a:lstStyle>
          <a:p>
            <a:endParaRPr/>
          </a:p>
        </p:txBody>
      </p:sp>
      <p:sp>
        <p:nvSpPr>
          <p:cNvPr id="4" name="Holder 4"/>
          <p:cNvSpPr>
            <a:spLocks noGrp="1"/>
          </p:cNvSpPr>
          <p:nvPr>
            <p:ph sz="half" idx="3"/>
          </p:nvPr>
        </p:nvSpPr>
        <p:spPr>
          <a:xfrm>
            <a:off x="4709160" y="1577340"/>
            <a:ext cx="3977640" cy="276999"/>
          </a:xfrm>
          <a:prstGeom prst="rect">
            <a:avLst/>
          </a:prstGeom>
        </p:spPr>
        <p:txBody>
          <a:bodyPr/>
          <a:lstStyle>
            <a:lvl1pPr>
              <a:defRPr/>
            </a:lvl1pPr>
          </a:lstStyle>
          <a:p>
            <a:endParaRPr/>
          </a:p>
        </p:txBody>
      </p:sp>
      <p:sp>
        <p:nvSpPr>
          <p:cNvPr id="7" name="Holder 5"/>
          <p:cNvSpPr>
            <a:spLocks noGrp="1"/>
          </p:cNvSpPr>
          <p:nvPr>
            <p:ph type="ftr" sz="quarter" idx="10"/>
          </p:nvPr>
        </p:nvSpPr>
        <p:spPr/>
        <p:txBody>
          <a:bodyPr/>
          <a:lstStyle>
            <a:lvl1pPr algn="ctr">
              <a:defRPr>
                <a:solidFill>
                  <a:schemeClr val="tx1">
                    <a:tint val="75000"/>
                  </a:schemeClr>
                </a:solidFill>
              </a:defRPr>
            </a:lvl1pPr>
          </a:lstStyle>
          <a:p>
            <a:pPr>
              <a:defRPr/>
            </a:pPr>
            <a:endParaRPr>
              <a:solidFill>
                <a:prstClr val="black">
                  <a:tint val="75000"/>
                </a:prstClr>
              </a:solidFill>
            </a:endParaRPr>
          </a:p>
        </p:txBody>
      </p:sp>
      <p:sp>
        <p:nvSpPr>
          <p:cNvPr id="8" name="Holder 6"/>
          <p:cNvSpPr>
            <a:spLocks noGrp="1"/>
          </p:cNvSpPr>
          <p:nvPr>
            <p:ph type="dt" sz="half" idx="11"/>
          </p:nvPr>
        </p:nvSpPr>
        <p:spPr/>
        <p:txBody>
          <a:bodyPr/>
          <a:lstStyle>
            <a:lvl1pPr algn="l">
              <a:defRPr>
                <a:solidFill>
                  <a:schemeClr val="tx1">
                    <a:tint val="75000"/>
                  </a:schemeClr>
                </a:solidFill>
              </a:defRPr>
            </a:lvl1pPr>
          </a:lstStyle>
          <a:p>
            <a:pPr>
              <a:defRPr/>
            </a:pPr>
            <a:fld id="{99626EA6-DDAC-42E2-97F2-502B6E916C71}" type="datetimeFigureOut">
              <a:rPr lang="en-US">
                <a:solidFill>
                  <a:prstClr val="black">
                    <a:tint val="75000"/>
                  </a:prstClr>
                </a:solidFill>
              </a:rPr>
              <a:pPr>
                <a:defRPr/>
              </a:pPr>
              <a:t>11/19/2017</a:t>
            </a:fld>
            <a:endParaRPr lang="en-US">
              <a:solidFill>
                <a:prstClr val="black">
                  <a:tint val="75000"/>
                </a:prstClr>
              </a:solidFill>
            </a:endParaRPr>
          </a:p>
        </p:txBody>
      </p:sp>
      <p:sp>
        <p:nvSpPr>
          <p:cNvPr id="9" name="Holder 7"/>
          <p:cNvSpPr>
            <a:spLocks noGrp="1"/>
          </p:cNvSpPr>
          <p:nvPr>
            <p:ph type="sldNum" sz="quarter" idx="12"/>
          </p:nvPr>
        </p:nvSpPr>
        <p:spPr/>
        <p:txBody>
          <a:bodyPr/>
          <a:lstStyle>
            <a:lvl1pPr>
              <a:defRPr/>
            </a:lvl1pPr>
          </a:lstStyle>
          <a:p>
            <a:pPr>
              <a:defRPr/>
            </a:pPr>
            <a:fld id="{56905098-3244-4DC4-B3CF-FC6AA7DB3CB9}" type="slidenum">
              <a:rPr lang="en-US" altLang="en-US"/>
              <a:pPr>
                <a:defRPr/>
              </a:pPr>
              <a:t>‹#›</a:t>
            </a:fld>
            <a:endParaRPr lang="en-US" altLang="en-US"/>
          </a:p>
        </p:txBody>
      </p:sp>
    </p:spTree>
    <p:extLst>
      <p:ext uri="{BB962C8B-B14F-4D97-AF65-F5344CB8AC3E}">
        <p14:creationId xmlns:p14="http://schemas.microsoft.com/office/powerpoint/2010/main" val="1409802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3" name="bk object 16"/>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92000" h="6858000">
                <a:moveTo>
                  <a:pt x="0" y="6858000"/>
                </a:moveTo>
                <a:lnTo>
                  <a:pt x="12192000" y="6858000"/>
                </a:lnTo>
                <a:lnTo>
                  <a:pt x="12192000" y="0"/>
                </a:lnTo>
                <a:lnTo>
                  <a:pt x="0" y="0"/>
                </a:lnTo>
                <a:lnTo>
                  <a:pt x="0" y="6858000"/>
                </a:lnTo>
                <a:close/>
              </a:path>
            </a:pathLst>
          </a:custGeom>
          <a:solidFill>
            <a:srgbClr val="50B4C7"/>
          </a:solidFill>
          <a:ln w="9525">
            <a:noFill/>
            <a:round/>
            <a:headEnd/>
            <a:tailEnd/>
          </a:ln>
        </p:spPr>
        <p:txBody>
          <a:bodyPr lIns="0" tIns="0" rIns="0" bIns="0"/>
          <a:lstStyle/>
          <a:p>
            <a:pPr eaLnBrk="0" fontAlgn="base" hangingPunct="0">
              <a:spcBef>
                <a:spcPct val="0"/>
              </a:spcBef>
              <a:spcAft>
                <a:spcPct val="0"/>
              </a:spcAft>
              <a:defRPr/>
            </a:pPr>
            <a:endParaRPr lang="en-US">
              <a:solidFill>
                <a:prstClr val="black"/>
              </a:solidFill>
              <a:latin typeface="Arial" charset="0"/>
              <a:cs typeface="Arial" charset="0"/>
            </a:endParaRPr>
          </a:p>
        </p:txBody>
      </p:sp>
      <p:sp>
        <p:nvSpPr>
          <p:cNvPr id="4" name="bk object 17"/>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92000" h="6858000">
                <a:moveTo>
                  <a:pt x="0" y="6858000"/>
                </a:moveTo>
                <a:lnTo>
                  <a:pt x="12192000" y="6858000"/>
                </a:lnTo>
                <a:lnTo>
                  <a:pt x="12192000" y="0"/>
                </a:lnTo>
                <a:lnTo>
                  <a:pt x="0" y="0"/>
                </a:lnTo>
                <a:lnTo>
                  <a:pt x="0" y="6858000"/>
                </a:lnTo>
                <a:close/>
              </a:path>
            </a:pathLst>
          </a:custGeom>
          <a:solidFill>
            <a:srgbClr val="50B4C7"/>
          </a:solidFill>
          <a:ln w="9525">
            <a:noFill/>
            <a:round/>
            <a:headEnd/>
            <a:tailEnd/>
          </a:ln>
        </p:spPr>
        <p:txBody>
          <a:bodyPr lIns="0" tIns="0" rIns="0" bIns="0"/>
          <a:lstStyle/>
          <a:p>
            <a:pPr eaLnBrk="0" fontAlgn="base" hangingPunct="0">
              <a:spcBef>
                <a:spcPct val="0"/>
              </a:spcBef>
              <a:spcAft>
                <a:spcPct val="0"/>
              </a:spcAft>
              <a:defRPr/>
            </a:pPr>
            <a:endParaRPr lang="en-US">
              <a:solidFill>
                <a:prstClr val="black"/>
              </a:solidFill>
              <a:latin typeface="Arial" charset="0"/>
              <a:cs typeface="Arial" charset="0"/>
            </a:endParaRPr>
          </a:p>
        </p:txBody>
      </p:sp>
      <p:sp>
        <p:nvSpPr>
          <p:cNvPr id="5" name="bk object 18"/>
          <p:cNvSpPr>
            <a:spLocks noChangeArrowheads="1"/>
          </p:cNvSpPr>
          <p:nvPr/>
        </p:nvSpPr>
        <p:spPr bwMode="auto">
          <a:xfrm>
            <a:off x="5934076" y="2432055"/>
            <a:ext cx="2899172" cy="3865563"/>
          </a:xfrm>
          <a:prstGeom prst="rect">
            <a:avLst/>
          </a:prstGeom>
          <a:blipFill dpi="0" rotWithShape="1">
            <a:blip r:embed="rId2" cstate="print"/>
            <a:srcRect/>
            <a:stretch>
              <a:fillRect/>
            </a:stretch>
          </a:blipFill>
          <a:ln>
            <a:noFill/>
          </a:ln>
          <a:extLst/>
        </p:spPr>
        <p:txBody>
          <a:bodyPr lIns="0" tIns="0" rIns="0" bIns="0"/>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defRPr/>
            </a:pPr>
            <a:endParaRPr lang="en-US" altLang="en-US" smtClean="0">
              <a:solidFill>
                <a:prstClr val="black"/>
              </a:solidFill>
              <a:latin typeface="Calibri" panose="020F0502020204030204" pitchFamily="34" charset="0"/>
            </a:endParaRPr>
          </a:p>
        </p:txBody>
      </p:sp>
      <p:sp>
        <p:nvSpPr>
          <p:cNvPr id="2" name="Holder 2"/>
          <p:cNvSpPr>
            <a:spLocks noGrp="1"/>
          </p:cNvSpPr>
          <p:nvPr>
            <p:ph type="title"/>
          </p:nvPr>
        </p:nvSpPr>
        <p:spPr>
          <a:xfrm>
            <a:off x="2756299" y="414342"/>
            <a:ext cx="3631406" cy="830997"/>
          </a:xfrm>
        </p:spPr>
        <p:txBody>
          <a:bodyPr/>
          <a:lstStyle>
            <a:lvl1pPr>
              <a:defRPr sz="5400" b="0" i="0">
                <a:solidFill>
                  <a:srgbClr val="FFC000"/>
                </a:solidFill>
                <a:latin typeface="Calibri Light"/>
                <a:cs typeface="Calibri Light"/>
              </a:defRPr>
            </a:lvl1pPr>
          </a:lstStyle>
          <a:p>
            <a:endParaRPr/>
          </a:p>
        </p:txBody>
      </p:sp>
      <p:sp>
        <p:nvSpPr>
          <p:cNvPr id="6" name="Holder 3"/>
          <p:cNvSpPr>
            <a:spLocks noGrp="1"/>
          </p:cNvSpPr>
          <p:nvPr>
            <p:ph type="ftr" sz="quarter" idx="10"/>
          </p:nvPr>
        </p:nvSpPr>
        <p:spPr/>
        <p:txBody>
          <a:bodyPr/>
          <a:lstStyle>
            <a:lvl1pPr algn="ctr">
              <a:defRPr>
                <a:solidFill>
                  <a:schemeClr val="tx1">
                    <a:tint val="75000"/>
                  </a:schemeClr>
                </a:solidFill>
              </a:defRPr>
            </a:lvl1pPr>
          </a:lstStyle>
          <a:p>
            <a:pPr>
              <a:defRPr/>
            </a:pPr>
            <a:endParaRPr>
              <a:solidFill>
                <a:prstClr val="black">
                  <a:tint val="75000"/>
                </a:prstClr>
              </a:solidFill>
            </a:endParaRPr>
          </a:p>
        </p:txBody>
      </p:sp>
      <p:sp>
        <p:nvSpPr>
          <p:cNvPr id="7" name="Holder 4"/>
          <p:cNvSpPr>
            <a:spLocks noGrp="1"/>
          </p:cNvSpPr>
          <p:nvPr>
            <p:ph type="dt" sz="half" idx="11"/>
          </p:nvPr>
        </p:nvSpPr>
        <p:spPr/>
        <p:txBody>
          <a:bodyPr/>
          <a:lstStyle>
            <a:lvl1pPr algn="l">
              <a:defRPr>
                <a:solidFill>
                  <a:schemeClr val="tx1">
                    <a:tint val="75000"/>
                  </a:schemeClr>
                </a:solidFill>
              </a:defRPr>
            </a:lvl1pPr>
          </a:lstStyle>
          <a:p>
            <a:pPr>
              <a:defRPr/>
            </a:pPr>
            <a:fld id="{D6407653-DB4D-4EF7-B8F0-E8A92065B520}" type="datetimeFigureOut">
              <a:rPr lang="en-US">
                <a:solidFill>
                  <a:prstClr val="black">
                    <a:tint val="75000"/>
                  </a:prstClr>
                </a:solidFill>
              </a:rPr>
              <a:pPr>
                <a:defRPr/>
              </a:pPr>
              <a:t>11/19/2017</a:t>
            </a:fld>
            <a:endParaRPr lang="en-US">
              <a:solidFill>
                <a:prstClr val="black">
                  <a:tint val="75000"/>
                </a:prstClr>
              </a:solidFill>
            </a:endParaRPr>
          </a:p>
        </p:txBody>
      </p:sp>
      <p:sp>
        <p:nvSpPr>
          <p:cNvPr id="8" name="Holder 5"/>
          <p:cNvSpPr>
            <a:spLocks noGrp="1"/>
          </p:cNvSpPr>
          <p:nvPr>
            <p:ph type="sldNum" sz="quarter" idx="12"/>
          </p:nvPr>
        </p:nvSpPr>
        <p:spPr/>
        <p:txBody>
          <a:bodyPr/>
          <a:lstStyle>
            <a:lvl1pPr>
              <a:defRPr/>
            </a:lvl1pPr>
          </a:lstStyle>
          <a:p>
            <a:pPr>
              <a:defRPr/>
            </a:pPr>
            <a:fld id="{169685EE-6A5B-4325-98E9-3964B4E162D3}" type="slidenum">
              <a:rPr lang="en-US" altLang="en-US"/>
              <a:pPr>
                <a:defRPr/>
              </a:pPr>
              <a:t>‹#›</a:t>
            </a:fld>
            <a:endParaRPr lang="en-US" altLang="en-US"/>
          </a:p>
        </p:txBody>
      </p:sp>
    </p:spTree>
    <p:extLst>
      <p:ext uri="{BB962C8B-B14F-4D97-AF65-F5344CB8AC3E}">
        <p14:creationId xmlns:p14="http://schemas.microsoft.com/office/powerpoint/2010/main" val="4061593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4"/>
          <p:cNvSpPr>
            <a:spLocks noGrp="1"/>
          </p:cNvSpPr>
          <p:nvPr>
            <p:ph type="ftr" sz="quarter" idx="10"/>
          </p:nvPr>
        </p:nvSpPr>
        <p:spPr/>
        <p:txBody>
          <a:bodyPr/>
          <a:lstStyle>
            <a:lvl1pPr>
              <a:defRPr/>
            </a:lvl1pPr>
          </a:lstStyle>
          <a:p>
            <a:pPr>
              <a:defRPr/>
            </a:pPr>
            <a:endParaRPr>
              <a:solidFill>
                <a:prstClr val="black">
                  <a:tint val="75000"/>
                </a:prstClr>
              </a:solidFill>
            </a:endParaRPr>
          </a:p>
        </p:txBody>
      </p:sp>
      <p:sp>
        <p:nvSpPr>
          <p:cNvPr id="3" name="Holder 5"/>
          <p:cNvSpPr>
            <a:spLocks noGrp="1"/>
          </p:cNvSpPr>
          <p:nvPr>
            <p:ph type="dt" sz="half" idx="11"/>
          </p:nvPr>
        </p:nvSpPr>
        <p:spPr/>
        <p:txBody>
          <a:bodyPr/>
          <a:lstStyle>
            <a:lvl1pPr>
              <a:defRPr/>
            </a:lvl1pPr>
          </a:lstStyle>
          <a:p>
            <a:pPr>
              <a:defRPr/>
            </a:pPr>
            <a:fld id="{36D46FA9-DABF-4726-8C9A-F638512E9954}" type="datetimeFigureOut">
              <a:rPr lang="en-US">
                <a:solidFill>
                  <a:prstClr val="black">
                    <a:tint val="75000"/>
                  </a:prstClr>
                </a:solidFill>
              </a:rPr>
              <a:pPr>
                <a:defRPr/>
              </a:pPr>
              <a:t>11/19/2017</a:t>
            </a:fld>
            <a:endParaRPr lang="en-US">
              <a:solidFill>
                <a:prstClr val="black">
                  <a:tint val="75000"/>
                </a:prstClr>
              </a:solidFill>
            </a:endParaRPr>
          </a:p>
        </p:txBody>
      </p:sp>
      <p:sp>
        <p:nvSpPr>
          <p:cNvPr id="4" name="Holder 6"/>
          <p:cNvSpPr>
            <a:spLocks noGrp="1"/>
          </p:cNvSpPr>
          <p:nvPr>
            <p:ph type="sldNum" sz="quarter" idx="12"/>
          </p:nvPr>
        </p:nvSpPr>
        <p:spPr/>
        <p:txBody>
          <a:bodyPr/>
          <a:lstStyle>
            <a:lvl1pPr>
              <a:defRPr/>
            </a:lvl1pPr>
          </a:lstStyle>
          <a:p>
            <a:pPr>
              <a:defRPr/>
            </a:pPr>
            <a:fld id="{9362234F-F3E0-4863-A70D-2CD6396257B5}" type="slidenum">
              <a:rPr lang="en-US" altLang="en-US"/>
              <a:pPr>
                <a:defRPr/>
              </a:pPr>
              <a:t>‹#›</a:t>
            </a:fld>
            <a:endParaRPr lang="en-US" altLang="en-US"/>
          </a:p>
        </p:txBody>
      </p:sp>
    </p:spTree>
    <p:extLst>
      <p:ext uri="{BB962C8B-B14F-4D97-AF65-F5344CB8AC3E}">
        <p14:creationId xmlns:p14="http://schemas.microsoft.com/office/powerpoint/2010/main" val="3386976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4" name="bk object 16"/>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92000" h="6858000">
                <a:moveTo>
                  <a:pt x="0" y="6858000"/>
                </a:moveTo>
                <a:lnTo>
                  <a:pt x="12192000" y="6858000"/>
                </a:lnTo>
                <a:lnTo>
                  <a:pt x="12192000" y="0"/>
                </a:lnTo>
                <a:lnTo>
                  <a:pt x="0" y="0"/>
                </a:lnTo>
                <a:lnTo>
                  <a:pt x="0" y="6858000"/>
                </a:lnTo>
                <a:close/>
              </a:path>
            </a:pathLst>
          </a:custGeom>
          <a:solidFill>
            <a:srgbClr val="50B4C7"/>
          </a:solidFill>
          <a:ln w="9525">
            <a:noFill/>
            <a:round/>
            <a:headEnd/>
            <a:tailEnd/>
          </a:ln>
        </p:spPr>
        <p:txBody>
          <a:bodyPr lIns="0" tIns="0" rIns="0" bIns="0"/>
          <a:lstStyle/>
          <a:p>
            <a:pPr eaLnBrk="0" fontAlgn="base" hangingPunct="0">
              <a:spcBef>
                <a:spcPct val="0"/>
              </a:spcBef>
              <a:spcAft>
                <a:spcPct val="0"/>
              </a:spcAft>
              <a:defRPr/>
            </a:pPr>
            <a:endParaRPr lang="en-US">
              <a:solidFill>
                <a:prstClr val="black"/>
              </a:solidFill>
              <a:latin typeface="Arial" charset="0"/>
              <a:cs typeface="Arial" charset="0"/>
            </a:endParaRPr>
          </a:p>
        </p:txBody>
      </p:sp>
      <p:sp>
        <p:nvSpPr>
          <p:cNvPr id="5" name="bk object 17"/>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92000" h="6858000">
                <a:moveTo>
                  <a:pt x="0" y="6858000"/>
                </a:moveTo>
                <a:lnTo>
                  <a:pt x="12192000" y="6858000"/>
                </a:lnTo>
                <a:lnTo>
                  <a:pt x="12192000" y="0"/>
                </a:lnTo>
                <a:lnTo>
                  <a:pt x="0" y="0"/>
                </a:lnTo>
                <a:lnTo>
                  <a:pt x="0" y="6858000"/>
                </a:lnTo>
                <a:close/>
              </a:path>
            </a:pathLst>
          </a:custGeom>
          <a:solidFill>
            <a:srgbClr val="50B4C7"/>
          </a:solidFill>
          <a:ln w="9525">
            <a:noFill/>
            <a:round/>
            <a:headEnd/>
            <a:tailEnd/>
          </a:ln>
        </p:spPr>
        <p:txBody>
          <a:bodyPr lIns="0" tIns="0" rIns="0" bIns="0"/>
          <a:lstStyle/>
          <a:p>
            <a:pPr eaLnBrk="0" fontAlgn="base" hangingPunct="0">
              <a:spcBef>
                <a:spcPct val="0"/>
              </a:spcBef>
              <a:spcAft>
                <a:spcPct val="0"/>
              </a:spcAft>
              <a:defRPr/>
            </a:pPr>
            <a:endParaRPr lang="en-US">
              <a:solidFill>
                <a:prstClr val="black"/>
              </a:solidFill>
              <a:latin typeface="Arial" charset="0"/>
              <a:cs typeface="Arial" charset="0"/>
            </a:endParaRPr>
          </a:p>
        </p:txBody>
      </p:sp>
      <p:sp>
        <p:nvSpPr>
          <p:cNvPr id="2" name="Holder 2"/>
          <p:cNvSpPr>
            <a:spLocks noGrp="1"/>
          </p:cNvSpPr>
          <p:nvPr>
            <p:ph type="ctrTitle"/>
          </p:nvPr>
        </p:nvSpPr>
        <p:spPr>
          <a:xfrm>
            <a:off x="593407" y="1157478"/>
            <a:ext cx="7957185" cy="400110"/>
          </a:xfrm>
          <a:prstGeom prst="rect">
            <a:avLst/>
          </a:prstGeom>
        </p:spPr>
        <p:txBody>
          <a:bodyPr/>
          <a:lstStyle>
            <a:lvl1pPr>
              <a:defRPr sz="2600" b="0" i="0">
                <a:solidFill>
                  <a:schemeClr val="bg1"/>
                </a:solidFill>
                <a:latin typeface="Calibri Light"/>
                <a:cs typeface="Calibri Light"/>
              </a:defRPr>
            </a:lvl1pPr>
          </a:lstStyle>
          <a:p>
            <a:endParaRPr/>
          </a:p>
        </p:txBody>
      </p:sp>
      <p:sp>
        <p:nvSpPr>
          <p:cNvPr id="3" name="Holder 3"/>
          <p:cNvSpPr>
            <a:spLocks noGrp="1"/>
          </p:cNvSpPr>
          <p:nvPr>
            <p:ph type="subTitle" idx="4"/>
          </p:nvPr>
        </p:nvSpPr>
        <p:spPr>
          <a:xfrm>
            <a:off x="1371600" y="3840480"/>
            <a:ext cx="6400800" cy="276999"/>
          </a:xfrm>
          <a:prstGeom prst="rect">
            <a:avLst/>
          </a:prstGeom>
        </p:spPr>
        <p:txBody>
          <a:bodyPr/>
          <a:lstStyle>
            <a:lvl1pPr>
              <a:defRPr/>
            </a:lvl1pPr>
          </a:lstStyle>
          <a:p>
            <a:endParaRPr/>
          </a:p>
        </p:txBody>
      </p:sp>
      <p:sp>
        <p:nvSpPr>
          <p:cNvPr id="6" name="Holder 4"/>
          <p:cNvSpPr>
            <a:spLocks noGrp="1"/>
          </p:cNvSpPr>
          <p:nvPr>
            <p:ph type="ftr" sz="quarter" idx="10"/>
          </p:nvPr>
        </p:nvSpPr>
        <p:spPr/>
        <p:txBody>
          <a:bodyPr/>
          <a:lstStyle>
            <a:lvl1pPr algn="ctr">
              <a:defRPr>
                <a:solidFill>
                  <a:schemeClr val="tx1">
                    <a:tint val="75000"/>
                  </a:schemeClr>
                </a:solidFill>
              </a:defRPr>
            </a:lvl1pPr>
          </a:lstStyle>
          <a:p>
            <a:pPr>
              <a:defRPr/>
            </a:pPr>
            <a:endParaRPr>
              <a:solidFill>
                <a:prstClr val="black">
                  <a:tint val="75000"/>
                </a:prstClr>
              </a:solidFill>
            </a:endParaRPr>
          </a:p>
        </p:txBody>
      </p:sp>
      <p:sp>
        <p:nvSpPr>
          <p:cNvPr id="7" name="Holder 5"/>
          <p:cNvSpPr>
            <a:spLocks noGrp="1"/>
          </p:cNvSpPr>
          <p:nvPr>
            <p:ph type="dt" sz="half" idx="11"/>
          </p:nvPr>
        </p:nvSpPr>
        <p:spPr/>
        <p:txBody>
          <a:bodyPr/>
          <a:lstStyle>
            <a:lvl1pPr algn="l">
              <a:defRPr>
                <a:solidFill>
                  <a:schemeClr val="tx1">
                    <a:tint val="75000"/>
                  </a:schemeClr>
                </a:solidFill>
              </a:defRPr>
            </a:lvl1pPr>
          </a:lstStyle>
          <a:p>
            <a:pPr>
              <a:defRPr/>
            </a:pPr>
            <a:fld id="{05AC966E-B24C-4D2A-B20D-7D5185C12550}" type="datetimeFigureOut">
              <a:rPr lang="en-US">
                <a:solidFill>
                  <a:prstClr val="black">
                    <a:tint val="75000"/>
                  </a:prstClr>
                </a:solidFill>
              </a:rPr>
              <a:pPr>
                <a:defRPr/>
              </a:pPr>
              <a:t>11/19/2017</a:t>
            </a:fld>
            <a:endParaRPr lang="en-US">
              <a:solidFill>
                <a:prstClr val="black">
                  <a:tint val="75000"/>
                </a:prstClr>
              </a:solidFill>
            </a:endParaRPr>
          </a:p>
        </p:txBody>
      </p:sp>
      <p:sp>
        <p:nvSpPr>
          <p:cNvPr id="8" name="Holder 6"/>
          <p:cNvSpPr>
            <a:spLocks noGrp="1"/>
          </p:cNvSpPr>
          <p:nvPr>
            <p:ph type="sldNum" sz="quarter" idx="12"/>
          </p:nvPr>
        </p:nvSpPr>
        <p:spPr/>
        <p:txBody>
          <a:bodyPr/>
          <a:lstStyle>
            <a:lvl1pPr>
              <a:defRPr/>
            </a:lvl1pPr>
          </a:lstStyle>
          <a:p>
            <a:pPr>
              <a:defRPr/>
            </a:pPr>
            <a:fld id="{437ACDAD-B3D9-4C55-A31B-F6505AD3491E}" type="slidenum">
              <a:rPr lang="en-US" altLang="en-US"/>
              <a:pPr>
                <a:defRPr/>
              </a:pPr>
              <a:t>‹#›</a:t>
            </a:fld>
            <a:endParaRPr lang="en-US" altLang="en-US"/>
          </a:p>
        </p:txBody>
      </p:sp>
    </p:spTree>
    <p:extLst>
      <p:ext uri="{BB962C8B-B14F-4D97-AF65-F5344CB8AC3E}">
        <p14:creationId xmlns:p14="http://schemas.microsoft.com/office/powerpoint/2010/main" val="4136167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bk object 16"/>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92000" h="6858000">
                <a:moveTo>
                  <a:pt x="0" y="6858000"/>
                </a:moveTo>
                <a:lnTo>
                  <a:pt x="12192000" y="6858000"/>
                </a:lnTo>
                <a:lnTo>
                  <a:pt x="12192000" y="0"/>
                </a:lnTo>
                <a:lnTo>
                  <a:pt x="0" y="0"/>
                </a:lnTo>
                <a:lnTo>
                  <a:pt x="0" y="6858000"/>
                </a:lnTo>
                <a:close/>
              </a:path>
            </a:pathLst>
          </a:custGeom>
          <a:solidFill>
            <a:srgbClr val="663300"/>
          </a:solidFill>
          <a:ln w="9525">
            <a:noFill/>
            <a:round/>
            <a:headEnd/>
            <a:tailEnd/>
          </a:ln>
        </p:spPr>
        <p:txBody>
          <a:bodyPr lIns="0" tIns="0" rIns="0" bIns="0"/>
          <a:lstStyle/>
          <a:p>
            <a:pPr eaLnBrk="0" fontAlgn="base" hangingPunct="0">
              <a:spcBef>
                <a:spcPct val="0"/>
              </a:spcBef>
              <a:spcAft>
                <a:spcPct val="0"/>
              </a:spcAft>
              <a:defRPr/>
            </a:pPr>
            <a:endParaRPr lang="en-US">
              <a:solidFill>
                <a:prstClr val="black"/>
              </a:solidFill>
              <a:latin typeface="Arial" charset="0"/>
              <a:cs typeface="Arial" charset="0"/>
            </a:endParaRPr>
          </a:p>
        </p:txBody>
      </p:sp>
      <p:sp>
        <p:nvSpPr>
          <p:cNvPr id="2" name="Holder 2"/>
          <p:cNvSpPr>
            <a:spLocks noGrp="1"/>
          </p:cNvSpPr>
          <p:nvPr>
            <p:ph type="title"/>
          </p:nvPr>
        </p:nvSpPr>
        <p:spPr>
          <a:xfrm>
            <a:off x="2756298" y="414338"/>
            <a:ext cx="3631406" cy="830997"/>
          </a:xfrm>
        </p:spPr>
        <p:txBody>
          <a:bodyPr/>
          <a:lstStyle>
            <a:lvl1pPr>
              <a:defRPr sz="5400" b="0" i="0">
                <a:solidFill>
                  <a:srgbClr val="FFC000"/>
                </a:solidFill>
                <a:latin typeface="Calibri Light"/>
                <a:cs typeface="Calibri Light"/>
              </a:defRPr>
            </a:lvl1pPr>
          </a:lstStyle>
          <a:p>
            <a:endParaRPr/>
          </a:p>
        </p:txBody>
      </p:sp>
      <p:sp>
        <p:nvSpPr>
          <p:cNvPr id="3" name="Holder 3"/>
          <p:cNvSpPr>
            <a:spLocks noGrp="1"/>
          </p:cNvSpPr>
          <p:nvPr>
            <p:ph type="body" idx="1"/>
          </p:nvPr>
        </p:nvSpPr>
        <p:spPr>
          <a:xfrm>
            <a:off x="491729" y="2330450"/>
            <a:ext cx="8160544" cy="430887"/>
          </a:xfrm>
        </p:spPr>
        <p:txBody>
          <a:bodyPr/>
          <a:lstStyle>
            <a:lvl1pPr>
              <a:defRPr sz="2800" b="0" i="0">
                <a:solidFill>
                  <a:schemeClr val="bg1"/>
                </a:solidFill>
                <a:latin typeface="Calibri Light"/>
                <a:cs typeface="Calibri Light"/>
              </a:defRPr>
            </a:lvl1pPr>
          </a:lstStyle>
          <a:p>
            <a:endParaRPr/>
          </a:p>
        </p:txBody>
      </p:sp>
      <p:sp>
        <p:nvSpPr>
          <p:cNvPr id="5" name="Holder 4"/>
          <p:cNvSpPr>
            <a:spLocks noGrp="1"/>
          </p:cNvSpPr>
          <p:nvPr>
            <p:ph type="ftr" sz="quarter" idx="10"/>
          </p:nvPr>
        </p:nvSpPr>
        <p:spPr/>
        <p:txBody>
          <a:bodyPr/>
          <a:lstStyle>
            <a:lvl1pPr algn="ctr">
              <a:defRPr>
                <a:solidFill>
                  <a:schemeClr val="tx1">
                    <a:tint val="75000"/>
                  </a:schemeClr>
                </a:solidFill>
              </a:defRPr>
            </a:lvl1pPr>
          </a:lstStyle>
          <a:p>
            <a:pPr>
              <a:defRPr/>
            </a:pPr>
            <a:endParaRPr>
              <a:solidFill>
                <a:prstClr val="black">
                  <a:tint val="75000"/>
                </a:prstClr>
              </a:solidFill>
            </a:endParaRPr>
          </a:p>
        </p:txBody>
      </p:sp>
      <p:sp>
        <p:nvSpPr>
          <p:cNvPr id="6" name="Holder 5"/>
          <p:cNvSpPr>
            <a:spLocks noGrp="1"/>
          </p:cNvSpPr>
          <p:nvPr>
            <p:ph type="dt" sz="half" idx="11"/>
          </p:nvPr>
        </p:nvSpPr>
        <p:spPr/>
        <p:txBody>
          <a:bodyPr/>
          <a:lstStyle>
            <a:lvl1pPr algn="l">
              <a:defRPr>
                <a:solidFill>
                  <a:schemeClr val="tx1">
                    <a:tint val="75000"/>
                  </a:schemeClr>
                </a:solidFill>
              </a:defRPr>
            </a:lvl1pPr>
          </a:lstStyle>
          <a:p>
            <a:pPr>
              <a:defRPr/>
            </a:pPr>
            <a:fld id="{B2E1B95E-63F2-4D84-AD4C-8EE197B0D5F0}" type="datetimeFigureOut">
              <a:rPr lang="en-US">
                <a:solidFill>
                  <a:prstClr val="black">
                    <a:tint val="75000"/>
                  </a:prstClr>
                </a:solidFill>
              </a:rPr>
              <a:pPr>
                <a:defRPr/>
              </a:pPr>
              <a:t>11/19/2017</a:t>
            </a:fld>
            <a:endParaRPr lang="en-US">
              <a:solidFill>
                <a:prstClr val="black">
                  <a:tint val="75000"/>
                </a:prstClr>
              </a:solidFill>
            </a:endParaRPr>
          </a:p>
        </p:txBody>
      </p:sp>
      <p:sp>
        <p:nvSpPr>
          <p:cNvPr id="7" name="Holder 6"/>
          <p:cNvSpPr>
            <a:spLocks noGrp="1"/>
          </p:cNvSpPr>
          <p:nvPr>
            <p:ph type="sldNum" sz="quarter" idx="12"/>
          </p:nvPr>
        </p:nvSpPr>
        <p:spPr/>
        <p:txBody>
          <a:bodyPr/>
          <a:lstStyle>
            <a:lvl1pPr>
              <a:defRPr/>
            </a:lvl1pPr>
          </a:lstStyle>
          <a:p>
            <a:pPr>
              <a:defRPr/>
            </a:pPr>
            <a:fld id="{3CDF0AAB-06E6-4F11-800F-E5FF1D42510B}" type="slidenum">
              <a:rPr lang="en-US" altLang="en-US"/>
              <a:pPr>
                <a:defRPr/>
              </a:pPr>
              <a:t>‹#›</a:t>
            </a:fld>
            <a:endParaRPr lang="en-US" altLang="en-US"/>
          </a:p>
        </p:txBody>
      </p:sp>
    </p:spTree>
    <p:extLst>
      <p:ext uri="{BB962C8B-B14F-4D97-AF65-F5344CB8AC3E}">
        <p14:creationId xmlns:p14="http://schemas.microsoft.com/office/powerpoint/2010/main" val="652885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5" name="bk object 16"/>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92000" h="6858000">
                <a:moveTo>
                  <a:pt x="0" y="6858000"/>
                </a:moveTo>
                <a:lnTo>
                  <a:pt x="12192000" y="6858000"/>
                </a:lnTo>
                <a:lnTo>
                  <a:pt x="12192000" y="0"/>
                </a:lnTo>
                <a:lnTo>
                  <a:pt x="0" y="0"/>
                </a:lnTo>
                <a:lnTo>
                  <a:pt x="0" y="6858000"/>
                </a:lnTo>
                <a:close/>
              </a:path>
            </a:pathLst>
          </a:custGeom>
          <a:solidFill>
            <a:srgbClr val="50B4C7"/>
          </a:solidFill>
          <a:ln w="9525">
            <a:noFill/>
            <a:round/>
            <a:headEnd/>
            <a:tailEnd/>
          </a:ln>
        </p:spPr>
        <p:txBody>
          <a:bodyPr lIns="0" tIns="0" rIns="0" bIns="0"/>
          <a:lstStyle/>
          <a:p>
            <a:pPr eaLnBrk="0" fontAlgn="base" hangingPunct="0">
              <a:spcBef>
                <a:spcPct val="0"/>
              </a:spcBef>
              <a:spcAft>
                <a:spcPct val="0"/>
              </a:spcAft>
              <a:defRPr/>
            </a:pPr>
            <a:endParaRPr lang="en-US">
              <a:solidFill>
                <a:prstClr val="black"/>
              </a:solidFill>
              <a:latin typeface="Arial" charset="0"/>
              <a:cs typeface="Arial" charset="0"/>
            </a:endParaRPr>
          </a:p>
        </p:txBody>
      </p:sp>
      <p:sp>
        <p:nvSpPr>
          <p:cNvPr id="6" name="bk object 17"/>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92000" h="6858000">
                <a:moveTo>
                  <a:pt x="0" y="6858000"/>
                </a:moveTo>
                <a:lnTo>
                  <a:pt x="12192000" y="6858000"/>
                </a:lnTo>
                <a:lnTo>
                  <a:pt x="12192000" y="0"/>
                </a:lnTo>
                <a:lnTo>
                  <a:pt x="0" y="0"/>
                </a:lnTo>
                <a:lnTo>
                  <a:pt x="0" y="6858000"/>
                </a:lnTo>
                <a:close/>
              </a:path>
            </a:pathLst>
          </a:custGeom>
          <a:solidFill>
            <a:srgbClr val="50B4C7"/>
          </a:solidFill>
          <a:ln w="9525">
            <a:noFill/>
            <a:round/>
            <a:headEnd/>
            <a:tailEnd/>
          </a:ln>
        </p:spPr>
        <p:txBody>
          <a:bodyPr lIns="0" tIns="0" rIns="0" bIns="0"/>
          <a:lstStyle/>
          <a:p>
            <a:pPr eaLnBrk="0" fontAlgn="base" hangingPunct="0">
              <a:spcBef>
                <a:spcPct val="0"/>
              </a:spcBef>
              <a:spcAft>
                <a:spcPct val="0"/>
              </a:spcAft>
              <a:defRPr/>
            </a:pPr>
            <a:endParaRPr lang="en-US">
              <a:solidFill>
                <a:prstClr val="black"/>
              </a:solidFill>
              <a:latin typeface="Arial" charset="0"/>
              <a:cs typeface="Arial" charset="0"/>
            </a:endParaRPr>
          </a:p>
        </p:txBody>
      </p:sp>
      <p:sp>
        <p:nvSpPr>
          <p:cNvPr id="2" name="Holder 2"/>
          <p:cNvSpPr>
            <a:spLocks noGrp="1"/>
          </p:cNvSpPr>
          <p:nvPr>
            <p:ph type="title"/>
          </p:nvPr>
        </p:nvSpPr>
        <p:spPr>
          <a:xfrm>
            <a:off x="2756298" y="414338"/>
            <a:ext cx="3631406" cy="830997"/>
          </a:xfrm>
        </p:spPr>
        <p:txBody>
          <a:bodyPr/>
          <a:lstStyle>
            <a:lvl1pPr>
              <a:defRPr sz="5400" b="0" i="0">
                <a:solidFill>
                  <a:srgbClr val="FFC000"/>
                </a:solidFill>
                <a:latin typeface="Calibri Light"/>
                <a:cs typeface="Calibri Light"/>
              </a:defRPr>
            </a:lvl1pPr>
          </a:lstStyle>
          <a:p>
            <a:endParaRPr/>
          </a:p>
        </p:txBody>
      </p:sp>
      <p:sp>
        <p:nvSpPr>
          <p:cNvPr id="3" name="Holder 3"/>
          <p:cNvSpPr>
            <a:spLocks noGrp="1"/>
          </p:cNvSpPr>
          <p:nvPr>
            <p:ph sz="half" idx="2"/>
          </p:nvPr>
        </p:nvSpPr>
        <p:spPr>
          <a:xfrm>
            <a:off x="457200" y="1577340"/>
            <a:ext cx="3977640" cy="276999"/>
          </a:xfrm>
          <a:prstGeom prst="rect">
            <a:avLst/>
          </a:prstGeom>
        </p:spPr>
        <p:txBody>
          <a:bodyPr/>
          <a:lstStyle>
            <a:lvl1pPr>
              <a:defRPr/>
            </a:lvl1pPr>
          </a:lstStyle>
          <a:p>
            <a:endParaRPr/>
          </a:p>
        </p:txBody>
      </p:sp>
      <p:sp>
        <p:nvSpPr>
          <p:cNvPr id="4" name="Holder 4"/>
          <p:cNvSpPr>
            <a:spLocks noGrp="1"/>
          </p:cNvSpPr>
          <p:nvPr>
            <p:ph sz="half" idx="3"/>
          </p:nvPr>
        </p:nvSpPr>
        <p:spPr>
          <a:xfrm>
            <a:off x="4709160" y="1577340"/>
            <a:ext cx="3977640" cy="276999"/>
          </a:xfrm>
          <a:prstGeom prst="rect">
            <a:avLst/>
          </a:prstGeom>
        </p:spPr>
        <p:txBody>
          <a:bodyPr/>
          <a:lstStyle>
            <a:lvl1pPr>
              <a:defRPr/>
            </a:lvl1pPr>
          </a:lstStyle>
          <a:p>
            <a:endParaRPr/>
          </a:p>
        </p:txBody>
      </p:sp>
      <p:sp>
        <p:nvSpPr>
          <p:cNvPr id="7" name="Holder 5"/>
          <p:cNvSpPr>
            <a:spLocks noGrp="1"/>
          </p:cNvSpPr>
          <p:nvPr>
            <p:ph type="ftr" sz="quarter" idx="10"/>
          </p:nvPr>
        </p:nvSpPr>
        <p:spPr/>
        <p:txBody>
          <a:bodyPr/>
          <a:lstStyle>
            <a:lvl1pPr algn="ctr">
              <a:defRPr>
                <a:solidFill>
                  <a:schemeClr val="tx1">
                    <a:tint val="75000"/>
                  </a:schemeClr>
                </a:solidFill>
              </a:defRPr>
            </a:lvl1pPr>
          </a:lstStyle>
          <a:p>
            <a:pPr>
              <a:defRPr/>
            </a:pPr>
            <a:endParaRPr>
              <a:solidFill>
                <a:prstClr val="black">
                  <a:tint val="75000"/>
                </a:prstClr>
              </a:solidFill>
            </a:endParaRPr>
          </a:p>
        </p:txBody>
      </p:sp>
      <p:sp>
        <p:nvSpPr>
          <p:cNvPr id="8" name="Holder 6"/>
          <p:cNvSpPr>
            <a:spLocks noGrp="1"/>
          </p:cNvSpPr>
          <p:nvPr>
            <p:ph type="dt" sz="half" idx="11"/>
          </p:nvPr>
        </p:nvSpPr>
        <p:spPr/>
        <p:txBody>
          <a:bodyPr/>
          <a:lstStyle>
            <a:lvl1pPr algn="l">
              <a:defRPr>
                <a:solidFill>
                  <a:schemeClr val="tx1">
                    <a:tint val="75000"/>
                  </a:schemeClr>
                </a:solidFill>
              </a:defRPr>
            </a:lvl1pPr>
          </a:lstStyle>
          <a:p>
            <a:pPr>
              <a:defRPr/>
            </a:pPr>
            <a:fld id="{99626EA6-DDAC-42E2-97F2-502B6E916C71}" type="datetimeFigureOut">
              <a:rPr lang="en-US">
                <a:solidFill>
                  <a:prstClr val="black">
                    <a:tint val="75000"/>
                  </a:prstClr>
                </a:solidFill>
              </a:rPr>
              <a:pPr>
                <a:defRPr/>
              </a:pPr>
              <a:t>11/19/2017</a:t>
            </a:fld>
            <a:endParaRPr lang="en-US">
              <a:solidFill>
                <a:prstClr val="black">
                  <a:tint val="75000"/>
                </a:prstClr>
              </a:solidFill>
            </a:endParaRPr>
          </a:p>
        </p:txBody>
      </p:sp>
      <p:sp>
        <p:nvSpPr>
          <p:cNvPr id="9" name="Holder 7"/>
          <p:cNvSpPr>
            <a:spLocks noGrp="1"/>
          </p:cNvSpPr>
          <p:nvPr>
            <p:ph type="sldNum" sz="quarter" idx="12"/>
          </p:nvPr>
        </p:nvSpPr>
        <p:spPr/>
        <p:txBody>
          <a:bodyPr/>
          <a:lstStyle>
            <a:lvl1pPr>
              <a:defRPr/>
            </a:lvl1pPr>
          </a:lstStyle>
          <a:p>
            <a:pPr>
              <a:defRPr/>
            </a:pPr>
            <a:fld id="{56905098-3244-4DC4-B3CF-FC6AA7DB3CB9}" type="slidenum">
              <a:rPr lang="en-US" altLang="en-US"/>
              <a:pPr>
                <a:defRPr/>
              </a:pPr>
              <a:t>‹#›</a:t>
            </a:fld>
            <a:endParaRPr lang="en-US" altLang="en-US"/>
          </a:p>
        </p:txBody>
      </p:sp>
    </p:spTree>
    <p:extLst>
      <p:ext uri="{BB962C8B-B14F-4D97-AF65-F5344CB8AC3E}">
        <p14:creationId xmlns:p14="http://schemas.microsoft.com/office/powerpoint/2010/main" val="1379477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3" name="bk object 16"/>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92000" h="6858000">
                <a:moveTo>
                  <a:pt x="0" y="6858000"/>
                </a:moveTo>
                <a:lnTo>
                  <a:pt x="12192000" y="6858000"/>
                </a:lnTo>
                <a:lnTo>
                  <a:pt x="12192000" y="0"/>
                </a:lnTo>
                <a:lnTo>
                  <a:pt x="0" y="0"/>
                </a:lnTo>
                <a:lnTo>
                  <a:pt x="0" y="6858000"/>
                </a:lnTo>
                <a:close/>
              </a:path>
            </a:pathLst>
          </a:custGeom>
          <a:solidFill>
            <a:srgbClr val="50B4C7"/>
          </a:solidFill>
          <a:ln w="9525">
            <a:noFill/>
            <a:round/>
            <a:headEnd/>
            <a:tailEnd/>
          </a:ln>
        </p:spPr>
        <p:txBody>
          <a:bodyPr lIns="0" tIns="0" rIns="0" bIns="0"/>
          <a:lstStyle/>
          <a:p>
            <a:pPr eaLnBrk="0" fontAlgn="base" hangingPunct="0">
              <a:spcBef>
                <a:spcPct val="0"/>
              </a:spcBef>
              <a:spcAft>
                <a:spcPct val="0"/>
              </a:spcAft>
              <a:defRPr/>
            </a:pPr>
            <a:endParaRPr lang="en-US">
              <a:solidFill>
                <a:prstClr val="black"/>
              </a:solidFill>
              <a:latin typeface="Arial" charset="0"/>
              <a:cs typeface="Arial" charset="0"/>
            </a:endParaRPr>
          </a:p>
        </p:txBody>
      </p:sp>
      <p:sp>
        <p:nvSpPr>
          <p:cNvPr id="4" name="bk object 17"/>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92000" h="6858000">
                <a:moveTo>
                  <a:pt x="0" y="6858000"/>
                </a:moveTo>
                <a:lnTo>
                  <a:pt x="12192000" y="6858000"/>
                </a:lnTo>
                <a:lnTo>
                  <a:pt x="12192000" y="0"/>
                </a:lnTo>
                <a:lnTo>
                  <a:pt x="0" y="0"/>
                </a:lnTo>
                <a:lnTo>
                  <a:pt x="0" y="6858000"/>
                </a:lnTo>
                <a:close/>
              </a:path>
            </a:pathLst>
          </a:custGeom>
          <a:solidFill>
            <a:srgbClr val="50B4C7"/>
          </a:solidFill>
          <a:ln w="9525">
            <a:noFill/>
            <a:round/>
            <a:headEnd/>
            <a:tailEnd/>
          </a:ln>
        </p:spPr>
        <p:txBody>
          <a:bodyPr lIns="0" tIns="0" rIns="0" bIns="0"/>
          <a:lstStyle/>
          <a:p>
            <a:pPr eaLnBrk="0" fontAlgn="base" hangingPunct="0">
              <a:spcBef>
                <a:spcPct val="0"/>
              </a:spcBef>
              <a:spcAft>
                <a:spcPct val="0"/>
              </a:spcAft>
              <a:defRPr/>
            </a:pPr>
            <a:endParaRPr lang="en-US">
              <a:solidFill>
                <a:prstClr val="black"/>
              </a:solidFill>
              <a:latin typeface="Arial" charset="0"/>
              <a:cs typeface="Arial" charset="0"/>
            </a:endParaRPr>
          </a:p>
        </p:txBody>
      </p:sp>
      <p:sp>
        <p:nvSpPr>
          <p:cNvPr id="5" name="bk object 18"/>
          <p:cNvSpPr>
            <a:spLocks noChangeArrowheads="1"/>
          </p:cNvSpPr>
          <p:nvPr/>
        </p:nvSpPr>
        <p:spPr bwMode="auto">
          <a:xfrm>
            <a:off x="5934076" y="2432051"/>
            <a:ext cx="2899172" cy="3865563"/>
          </a:xfrm>
          <a:prstGeom prst="rect">
            <a:avLst/>
          </a:prstGeom>
          <a:blipFill dpi="0" rotWithShape="1">
            <a:blip r:embed="rId2" cstate="print"/>
            <a:srcRect/>
            <a:stretch>
              <a:fillRect/>
            </a:stretch>
          </a:blipFill>
          <a:ln>
            <a:noFill/>
          </a:ln>
          <a:extLst/>
        </p:spPr>
        <p:txBody>
          <a:bodyPr lIns="0" tIns="0" rIns="0" bIns="0"/>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defRPr/>
            </a:pPr>
            <a:endParaRPr lang="en-US" altLang="en-US" smtClean="0">
              <a:solidFill>
                <a:prstClr val="black"/>
              </a:solidFill>
              <a:latin typeface="Calibri" panose="020F0502020204030204" pitchFamily="34" charset="0"/>
            </a:endParaRPr>
          </a:p>
        </p:txBody>
      </p:sp>
      <p:sp>
        <p:nvSpPr>
          <p:cNvPr id="2" name="Holder 2"/>
          <p:cNvSpPr>
            <a:spLocks noGrp="1"/>
          </p:cNvSpPr>
          <p:nvPr>
            <p:ph type="title"/>
          </p:nvPr>
        </p:nvSpPr>
        <p:spPr>
          <a:xfrm>
            <a:off x="2756298" y="414338"/>
            <a:ext cx="3631406" cy="830997"/>
          </a:xfrm>
        </p:spPr>
        <p:txBody>
          <a:bodyPr/>
          <a:lstStyle>
            <a:lvl1pPr>
              <a:defRPr sz="5400" b="0" i="0">
                <a:solidFill>
                  <a:srgbClr val="FFC000"/>
                </a:solidFill>
                <a:latin typeface="Calibri Light"/>
                <a:cs typeface="Calibri Light"/>
              </a:defRPr>
            </a:lvl1pPr>
          </a:lstStyle>
          <a:p>
            <a:endParaRPr/>
          </a:p>
        </p:txBody>
      </p:sp>
      <p:sp>
        <p:nvSpPr>
          <p:cNvPr id="6" name="Holder 3"/>
          <p:cNvSpPr>
            <a:spLocks noGrp="1"/>
          </p:cNvSpPr>
          <p:nvPr>
            <p:ph type="ftr" sz="quarter" idx="10"/>
          </p:nvPr>
        </p:nvSpPr>
        <p:spPr/>
        <p:txBody>
          <a:bodyPr/>
          <a:lstStyle>
            <a:lvl1pPr algn="ctr">
              <a:defRPr>
                <a:solidFill>
                  <a:schemeClr val="tx1">
                    <a:tint val="75000"/>
                  </a:schemeClr>
                </a:solidFill>
              </a:defRPr>
            </a:lvl1pPr>
          </a:lstStyle>
          <a:p>
            <a:pPr>
              <a:defRPr/>
            </a:pPr>
            <a:endParaRPr>
              <a:solidFill>
                <a:prstClr val="black">
                  <a:tint val="75000"/>
                </a:prstClr>
              </a:solidFill>
            </a:endParaRPr>
          </a:p>
        </p:txBody>
      </p:sp>
      <p:sp>
        <p:nvSpPr>
          <p:cNvPr id="7" name="Holder 4"/>
          <p:cNvSpPr>
            <a:spLocks noGrp="1"/>
          </p:cNvSpPr>
          <p:nvPr>
            <p:ph type="dt" sz="half" idx="11"/>
          </p:nvPr>
        </p:nvSpPr>
        <p:spPr/>
        <p:txBody>
          <a:bodyPr/>
          <a:lstStyle>
            <a:lvl1pPr algn="l">
              <a:defRPr>
                <a:solidFill>
                  <a:schemeClr val="tx1">
                    <a:tint val="75000"/>
                  </a:schemeClr>
                </a:solidFill>
              </a:defRPr>
            </a:lvl1pPr>
          </a:lstStyle>
          <a:p>
            <a:pPr>
              <a:defRPr/>
            </a:pPr>
            <a:fld id="{D6407653-DB4D-4EF7-B8F0-E8A92065B520}" type="datetimeFigureOut">
              <a:rPr lang="en-US">
                <a:solidFill>
                  <a:prstClr val="black">
                    <a:tint val="75000"/>
                  </a:prstClr>
                </a:solidFill>
              </a:rPr>
              <a:pPr>
                <a:defRPr/>
              </a:pPr>
              <a:t>11/19/2017</a:t>
            </a:fld>
            <a:endParaRPr lang="en-US">
              <a:solidFill>
                <a:prstClr val="black">
                  <a:tint val="75000"/>
                </a:prstClr>
              </a:solidFill>
            </a:endParaRPr>
          </a:p>
        </p:txBody>
      </p:sp>
      <p:sp>
        <p:nvSpPr>
          <p:cNvPr id="8" name="Holder 5"/>
          <p:cNvSpPr>
            <a:spLocks noGrp="1"/>
          </p:cNvSpPr>
          <p:nvPr>
            <p:ph type="sldNum" sz="quarter" idx="12"/>
          </p:nvPr>
        </p:nvSpPr>
        <p:spPr/>
        <p:txBody>
          <a:bodyPr/>
          <a:lstStyle>
            <a:lvl1pPr>
              <a:defRPr/>
            </a:lvl1pPr>
          </a:lstStyle>
          <a:p>
            <a:pPr>
              <a:defRPr/>
            </a:pPr>
            <a:fld id="{169685EE-6A5B-4325-98E9-3964B4E162D3}" type="slidenum">
              <a:rPr lang="en-US" altLang="en-US"/>
              <a:pPr>
                <a:defRPr/>
              </a:pPr>
              <a:t>‹#›</a:t>
            </a:fld>
            <a:endParaRPr lang="en-US" altLang="en-US"/>
          </a:p>
        </p:txBody>
      </p:sp>
    </p:spTree>
    <p:extLst>
      <p:ext uri="{BB962C8B-B14F-4D97-AF65-F5344CB8AC3E}">
        <p14:creationId xmlns:p14="http://schemas.microsoft.com/office/powerpoint/2010/main" val="37150223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Holder 2"/>
          <p:cNvSpPr>
            <a:spLocks noGrp="1"/>
          </p:cNvSpPr>
          <p:nvPr>
            <p:ph type="title"/>
          </p:nvPr>
        </p:nvSpPr>
        <p:spPr bwMode="auto">
          <a:xfrm>
            <a:off x="2756299" y="414342"/>
            <a:ext cx="363140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endParaRPr lang="en-US" altLang="en-US" smtClean="0"/>
          </a:p>
        </p:txBody>
      </p:sp>
      <p:sp>
        <p:nvSpPr>
          <p:cNvPr id="1027" name="Holder 3"/>
          <p:cNvSpPr>
            <a:spLocks noGrp="1"/>
          </p:cNvSpPr>
          <p:nvPr>
            <p:ph type="body" idx="1"/>
          </p:nvPr>
        </p:nvSpPr>
        <p:spPr bwMode="auto">
          <a:xfrm>
            <a:off x="491730" y="2330454"/>
            <a:ext cx="816054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endParaRPr lang="en-US" altLang="en-US" smtClean="0"/>
          </a:p>
        </p:txBody>
      </p:sp>
      <p:sp>
        <p:nvSpPr>
          <p:cNvPr id="4" name="Holder 4"/>
          <p:cNvSpPr>
            <a:spLocks noGrp="1"/>
          </p:cNvSpPr>
          <p:nvPr>
            <p:ph type="ftr" sz="quarter" idx="5"/>
          </p:nvPr>
        </p:nvSpPr>
        <p:spPr>
          <a:xfrm>
            <a:off x="3108724" y="6378579"/>
            <a:ext cx="2926556" cy="276999"/>
          </a:xfrm>
          <a:prstGeom prst="rect">
            <a:avLst/>
          </a:prstGeom>
        </p:spPr>
        <p:txBody>
          <a:bodyPr wrap="square" lIns="0" tIns="0" rIns="0" bIns="0">
            <a:spAutoFit/>
          </a:bodyPr>
          <a:lstStyle>
            <a:lvl1pPr algn="ctr" eaLnBrk="1" fontAlgn="auto" hangingPunct="1">
              <a:spcBef>
                <a:spcPts val="0"/>
              </a:spcBef>
              <a:spcAft>
                <a:spcPts val="0"/>
              </a:spcAft>
              <a:defRPr>
                <a:solidFill>
                  <a:schemeClr val="tx1">
                    <a:tint val="75000"/>
                  </a:schemeClr>
                </a:solidFill>
                <a:latin typeface="+mn-lt"/>
                <a:cs typeface="+mn-cs"/>
              </a:defRPr>
            </a:lvl1pPr>
          </a:lstStyle>
          <a:p>
            <a:pPr>
              <a:defRPr/>
            </a:pPr>
            <a:endParaRPr>
              <a:solidFill>
                <a:prstClr val="black">
                  <a:tint val="75000"/>
                </a:prstClr>
              </a:solidFill>
            </a:endParaRPr>
          </a:p>
        </p:txBody>
      </p:sp>
      <p:sp>
        <p:nvSpPr>
          <p:cNvPr id="5" name="Holder 5"/>
          <p:cNvSpPr>
            <a:spLocks noGrp="1"/>
          </p:cNvSpPr>
          <p:nvPr>
            <p:ph type="dt" sz="half" idx="6"/>
          </p:nvPr>
        </p:nvSpPr>
        <p:spPr>
          <a:xfrm>
            <a:off x="457200" y="6378579"/>
            <a:ext cx="2102644" cy="276999"/>
          </a:xfrm>
          <a:prstGeom prst="rect">
            <a:avLst/>
          </a:prstGeom>
        </p:spPr>
        <p:txBody>
          <a:bodyPr wrap="square" lIns="0" tIns="0" rIns="0" bIns="0">
            <a:spAutoFit/>
          </a:bodyPr>
          <a:lstStyle>
            <a:lvl1pPr algn="l" eaLnBrk="1" fontAlgn="auto" hangingPunct="1">
              <a:spcBef>
                <a:spcPts val="0"/>
              </a:spcBef>
              <a:spcAft>
                <a:spcPts val="0"/>
              </a:spcAft>
              <a:defRPr>
                <a:solidFill>
                  <a:schemeClr val="tx1">
                    <a:tint val="75000"/>
                  </a:schemeClr>
                </a:solidFill>
                <a:latin typeface="+mn-lt"/>
                <a:cs typeface="+mn-cs"/>
              </a:defRPr>
            </a:lvl1pPr>
          </a:lstStyle>
          <a:p>
            <a:pPr>
              <a:defRPr/>
            </a:pPr>
            <a:fld id="{BC8D1D83-67BB-41AC-8368-BD43EBEECAF8}" type="datetimeFigureOut">
              <a:rPr lang="en-US">
                <a:solidFill>
                  <a:prstClr val="black">
                    <a:tint val="75000"/>
                  </a:prstClr>
                </a:solidFill>
              </a:rPr>
              <a:pPr>
                <a:defRPr/>
              </a:pPr>
              <a:t>11/19/2017</a:t>
            </a:fld>
            <a:endParaRPr lang="en-US">
              <a:solidFill>
                <a:prstClr val="black">
                  <a:tint val="75000"/>
                </a:prstClr>
              </a:solidFill>
            </a:endParaRPr>
          </a:p>
        </p:txBody>
      </p:sp>
      <p:sp>
        <p:nvSpPr>
          <p:cNvPr id="6" name="Holder 6"/>
          <p:cNvSpPr>
            <a:spLocks noGrp="1"/>
          </p:cNvSpPr>
          <p:nvPr>
            <p:ph type="sldNum" sz="quarter" idx="7"/>
          </p:nvPr>
        </p:nvSpPr>
        <p:spPr>
          <a:xfrm>
            <a:off x="6584157" y="6378579"/>
            <a:ext cx="2102644" cy="276999"/>
          </a:xfrm>
          <a:prstGeom prst="rect">
            <a:avLst/>
          </a:prstGeom>
        </p:spPr>
        <p:txBody>
          <a:bodyPr vert="horz" wrap="square" lIns="0" tIns="0" rIns="0" bIns="0" numCol="1" anchor="t" anchorCtr="0" compatLnSpc="1">
            <a:prstTxWarp prst="textNoShape">
              <a:avLst/>
            </a:prstTxWarp>
            <a:spAutoFit/>
          </a:bodyPr>
          <a:lstStyle>
            <a:lvl1pPr algn="r" eaLnBrk="1" hangingPunct="1">
              <a:defRPr>
                <a:solidFill>
                  <a:srgbClr val="898989"/>
                </a:solidFill>
                <a:latin typeface="Calibri" pitchFamily="34" charset="0"/>
              </a:defRPr>
            </a:lvl1pPr>
          </a:lstStyle>
          <a:p>
            <a:pPr fontAlgn="base">
              <a:spcBef>
                <a:spcPct val="0"/>
              </a:spcBef>
              <a:spcAft>
                <a:spcPct val="0"/>
              </a:spcAft>
              <a:defRPr/>
            </a:pPr>
            <a:fld id="{2176943C-2E68-4962-980D-EEA42C99A2AF}" type="slidenum">
              <a:rPr lang="en-US" altLang="en-US">
                <a:cs typeface="Arial" charset="0"/>
              </a:rPr>
              <a:pPr fontAlgn="base">
                <a:spcBef>
                  <a:spcPct val="0"/>
                </a:spcBef>
                <a:spcAft>
                  <a:spcPct val="0"/>
                </a:spcAft>
                <a:defRPr/>
              </a:pPr>
              <a:t>‹#›</a:t>
            </a:fld>
            <a:endParaRPr lang="en-US" altLang="en-US">
              <a:cs typeface="Arial" charset="0"/>
            </a:endParaRPr>
          </a:p>
        </p:txBody>
      </p:sp>
    </p:spTree>
    <p:extLst>
      <p:ext uri="{BB962C8B-B14F-4D97-AF65-F5344CB8AC3E}">
        <p14:creationId xmlns:p14="http://schemas.microsoft.com/office/powerpoint/2010/main" val="31143255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lgn="ctr" rtl="0" eaLnBrk="0" fontAlgn="base" hangingPunct="0">
        <a:spcBef>
          <a:spcPct val="0"/>
        </a:spcBef>
        <a:spcAft>
          <a:spcPct val="0"/>
        </a:spcAft>
        <a:defRPr>
          <a:solidFill>
            <a:schemeClr val="tx2"/>
          </a:solidFill>
          <a:latin typeface="+mj-lt"/>
          <a:ea typeface="+mj-ea"/>
          <a:cs typeface="+mj-cs"/>
        </a:defRPr>
      </a:lvl1pPr>
      <a:lvl2pPr algn="ctr" rtl="0" eaLnBrk="0" fontAlgn="base" hangingPunct="0">
        <a:spcBef>
          <a:spcPct val="0"/>
        </a:spcBef>
        <a:spcAft>
          <a:spcPct val="0"/>
        </a:spcAft>
        <a:defRPr>
          <a:solidFill>
            <a:schemeClr val="tx2"/>
          </a:solidFill>
          <a:latin typeface="Calibri" pitchFamily="34" charset="0"/>
        </a:defRPr>
      </a:lvl2pPr>
      <a:lvl3pPr algn="ctr" rtl="0" eaLnBrk="0" fontAlgn="base" hangingPunct="0">
        <a:spcBef>
          <a:spcPct val="0"/>
        </a:spcBef>
        <a:spcAft>
          <a:spcPct val="0"/>
        </a:spcAft>
        <a:defRPr>
          <a:solidFill>
            <a:schemeClr val="tx2"/>
          </a:solidFill>
          <a:latin typeface="Calibri" pitchFamily="34" charset="0"/>
        </a:defRPr>
      </a:lvl3pPr>
      <a:lvl4pPr algn="ctr" rtl="0" eaLnBrk="0" fontAlgn="base" hangingPunct="0">
        <a:spcBef>
          <a:spcPct val="0"/>
        </a:spcBef>
        <a:spcAft>
          <a:spcPct val="0"/>
        </a:spcAft>
        <a:defRPr>
          <a:solidFill>
            <a:schemeClr val="tx2"/>
          </a:solidFill>
          <a:latin typeface="Calibri" pitchFamily="34" charset="0"/>
        </a:defRPr>
      </a:lvl4pPr>
      <a:lvl5pPr algn="ctr" rtl="0" eaLnBrk="0" fontAlgn="base" hangingPunct="0">
        <a:spcBef>
          <a:spcPct val="0"/>
        </a:spcBef>
        <a:spcAft>
          <a:spcPct val="0"/>
        </a:spcAft>
        <a:defRPr>
          <a:solidFill>
            <a:schemeClr val="tx2"/>
          </a:solidFill>
          <a:latin typeface="Calibri" pitchFamily="34" charset="0"/>
        </a:defRPr>
      </a:lvl5pPr>
      <a:lvl6pPr marL="457200" algn="ctr" rtl="0" eaLnBrk="0" fontAlgn="base" hangingPunct="0">
        <a:spcBef>
          <a:spcPct val="0"/>
        </a:spcBef>
        <a:spcAft>
          <a:spcPct val="0"/>
        </a:spcAft>
        <a:defRPr>
          <a:solidFill>
            <a:schemeClr val="tx2"/>
          </a:solidFill>
          <a:latin typeface="Calibri" pitchFamily="34" charset="0"/>
        </a:defRPr>
      </a:lvl6pPr>
      <a:lvl7pPr marL="914400" algn="ctr" rtl="0" eaLnBrk="0" fontAlgn="base" hangingPunct="0">
        <a:spcBef>
          <a:spcPct val="0"/>
        </a:spcBef>
        <a:spcAft>
          <a:spcPct val="0"/>
        </a:spcAft>
        <a:defRPr>
          <a:solidFill>
            <a:schemeClr val="tx2"/>
          </a:solidFill>
          <a:latin typeface="Calibri" pitchFamily="34" charset="0"/>
        </a:defRPr>
      </a:lvl7pPr>
      <a:lvl8pPr marL="1371600" algn="ctr" rtl="0" eaLnBrk="0" fontAlgn="base" hangingPunct="0">
        <a:spcBef>
          <a:spcPct val="0"/>
        </a:spcBef>
        <a:spcAft>
          <a:spcPct val="0"/>
        </a:spcAft>
        <a:defRPr>
          <a:solidFill>
            <a:schemeClr val="tx2"/>
          </a:solidFill>
          <a:latin typeface="Calibri" pitchFamily="34" charset="0"/>
        </a:defRPr>
      </a:lvl8pPr>
      <a:lvl9pPr marL="1828800" algn="ctr" rtl="0" eaLnBrk="0" fontAlgn="base" hangingPunct="0">
        <a:spcBef>
          <a:spcPct val="0"/>
        </a:spcBef>
        <a:spcAft>
          <a:spcPct val="0"/>
        </a:spcAft>
        <a:defRPr>
          <a:solidFill>
            <a:schemeClr val="tx2"/>
          </a:solidFill>
          <a:latin typeface="Calibri" pitchFamily="34" charset="0"/>
        </a:defRPr>
      </a:lvl9pPr>
    </p:titleStyle>
    <p:bodyStyle>
      <a:lvl1pPr algn="l" rtl="0" eaLnBrk="0" fontAlgn="base" hangingPunct="0">
        <a:spcBef>
          <a:spcPct val="20000"/>
        </a:spcBef>
        <a:spcAft>
          <a:spcPct val="0"/>
        </a:spcAft>
        <a:defRPr>
          <a:solidFill>
            <a:schemeClr val="tx1"/>
          </a:solidFill>
          <a:latin typeface="+mn-lt"/>
          <a:ea typeface="+mn-ea"/>
          <a:cs typeface="+mn-cs"/>
        </a:defRPr>
      </a:lvl1pPr>
      <a:lvl2pPr marL="457200" algn="l" rtl="0" eaLnBrk="0" fontAlgn="base" hangingPunct="0">
        <a:spcBef>
          <a:spcPct val="20000"/>
        </a:spcBef>
        <a:spcAft>
          <a:spcPct val="0"/>
        </a:spcAft>
        <a:defRPr>
          <a:solidFill>
            <a:schemeClr val="tx1"/>
          </a:solidFill>
          <a:latin typeface="+mn-lt"/>
          <a:ea typeface="+mn-ea"/>
          <a:cs typeface="+mn-cs"/>
        </a:defRPr>
      </a:lvl2pPr>
      <a:lvl3pPr marL="914400" algn="l" rtl="0" eaLnBrk="0" fontAlgn="base" hangingPunct="0">
        <a:spcBef>
          <a:spcPct val="20000"/>
        </a:spcBef>
        <a:spcAft>
          <a:spcPct val="0"/>
        </a:spcAft>
        <a:defRPr>
          <a:solidFill>
            <a:schemeClr val="tx1"/>
          </a:solidFill>
          <a:latin typeface="+mn-lt"/>
          <a:ea typeface="+mn-ea"/>
          <a:cs typeface="+mn-cs"/>
        </a:defRPr>
      </a:lvl3pPr>
      <a:lvl4pPr marL="1371600" algn="l" rtl="0" eaLnBrk="0" fontAlgn="base" hangingPunct="0">
        <a:spcBef>
          <a:spcPct val="20000"/>
        </a:spcBef>
        <a:spcAft>
          <a:spcPct val="0"/>
        </a:spcAft>
        <a:defRPr>
          <a:solidFill>
            <a:schemeClr val="tx1"/>
          </a:solidFill>
          <a:latin typeface="+mn-lt"/>
          <a:ea typeface="+mn-ea"/>
          <a:cs typeface="+mn-cs"/>
        </a:defRPr>
      </a:lvl4pPr>
      <a:lvl5pPr marL="1828800" algn="l" rtl="0" eaLnBrk="0" fontAlgn="base" hangingPunct="0">
        <a:spcBef>
          <a:spcPct val="20000"/>
        </a:spcBef>
        <a:spcAft>
          <a:spcPct val="0"/>
        </a:spcAft>
        <a:defRPr>
          <a:solidFill>
            <a:schemeClr val="tx1"/>
          </a:solidFill>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Holder 2"/>
          <p:cNvSpPr>
            <a:spLocks noGrp="1"/>
          </p:cNvSpPr>
          <p:nvPr>
            <p:ph type="title"/>
          </p:nvPr>
        </p:nvSpPr>
        <p:spPr bwMode="auto">
          <a:xfrm>
            <a:off x="2756298" y="414338"/>
            <a:ext cx="363140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endParaRPr lang="en-US" altLang="en-US" smtClean="0"/>
          </a:p>
        </p:txBody>
      </p:sp>
      <p:sp>
        <p:nvSpPr>
          <p:cNvPr id="1027" name="Holder 3"/>
          <p:cNvSpPr>
            <a:spLocks noGrp="1"/>
          </p:cNvSpPr>
          <p:nvPr>
            <p:ph type="body" idx="1"/>
          </p:nvPr>
        </p:nvSpPr>
        <p:spPr bwMode="auto">
          <a:xfrm>
            <a:off x="491729" y="2330450"/>
            <a:ext cx="816054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endParaRPr lang="en-US" altLang="en-US" smtClean="0"/>
          </a:p>
        </p:txBody>
      </p:sp>
      <p:sp>
        <p:nvSpPr>
          <p:cNvPr id="4" name="Holder 4"/>
          <p:cNvSpPr>
            <a:spLocks noGrp="1"/>
          </p:cNvSpPr>
          <p:nvPr>
            <p:ph type="ftr" sz="quarter" idx="5"/>
          </p:nvPr>
        </p:nvSpPr>
        <p:spPr>
          <a:xfrm>
            <a:off x="3108723" y="6378575"/>
            <a:ext cx="2926556" cy="276999"/>
          </a:xfrm>
          <a:prstGeom prst="rect">
            <a:avLst/>
          </a:prstGeom>
        </p:spPr>
        <p:txBody>
          <a:bodyPr wrap="square" lIns="0" tIns="0" rIns="0" bIns="0">
            <a:spAutoFit/>
          </a:bodyPr>
          <a:lstStyle>
            <a:lvl1pPr algn="ctr" eaLnBrk="1" fontAlgn="auto" hangingPunct="1">
              <a:spcBef>
                <a:spcPts val="0"/>
              </a:spcBef>
              <a:spcAft>
                <a:spcPts val="0"/>
              </a:spcAft>
              <a:defRPr>
                <a:solidFill>
                  <a:schemeClr val="tx1">
                    <a:tint val="75000"/>
                  </a:schemeClr>
                </a:solidFill>
                <a:latin typeface="+mn-lt"/>
                <a:cs typeface="+mn-cs"/>
              </a:defRPr>
            </a:lvl1pPr>
          </a:lstStyle>
          <a:p>
            <a:pPr>
              <a:defRPr/>
            </a:pPr>
            <a:endParaRPr>
              <a:solidFill>
                <a:prstClr val="black">
                  <a:tint val="75000"/>
                </a:prstClr>
              </a:solidFill>
            </a:endParaRPr>
          </a:p>
        </p:txBody>
      </p:sp>
      <p:sp>
        <p:nvSpPr>
          <p:cNvPr id="5" name="Holder 5"/>
          <p:cNvSpPr>
            <a:spLocks noGrp="1"/>
          </p:cNvSpPr>
          <p:nvPr>
            <p:ph type="dt" sz="half" idx="6"/>
          </p:nvPr>
        </p:nvSpPr>
        <p:spPr>
          <a:xfrm>
            <a:off x="457200" y="6378575"/>
            <a:ext cx="2102644" cy="276999"/>
          </a:xfrm>
          <a:prstGeom prst="rect">
            <a:avLst/>
          </a:prstGeom>
        </p:spPr>
        <p:txBody>
          <a:bodyPr wrap="square" lIns="0" tIns="0" rIns="0" bIns="0">
            <a:spAutoFit/>
          </a:bodyPr>
          <a:lstStyle>
            <a:lvl1pPr algn="l" eaLnBrk="1" fontAlgn="auto" hangingPunct="1">
              <a:spcBef>
                <a:spcPts val="0"/>
              </a:spcBef>
              <a:spcAft>
                <a:spcPts val="0"/>
              </a:spcAft>
              <a:defRPr>
                <a:solidFill>
                  <a:schemeClr val="tx1">
                    <a:tint val="75000"/>
                  </a:schemeClr>
                </a:solidFill>
                <a:latin typeface="+mn-lt"/>
                <a:cs typeface="+mn-cs"/>
              </a:defRPr>
            </a:lvl1pPr>
          </a:lstStyle>
          <a:p>
            <a:pPr>
              <a:defRPr/>
            </a:pPr>
            <a:fld id="{BC8D1D83-67BB-41AC-8368-BD43EBEECAF8}" type="datetimeFigureOut">
              <a:rPr lang="en-US">
                <a:solidFill>
                  <a:prstClr val="black">
                    <a:tint val="75000"/>
                  </a:prstClr>
                </a:solidFill>
              </a:rPr>
              <a:pPr>
                <a:defRPr/>
              </a:pPr>
              <a:t>11/19/2017</a:t>
            </a:fld>
            <a:endParaRPr lang="en-US">
              <a:solidFill>
                <a:prstClr val="black">
                  <a:tint val="75000"/>
                </a:prstClr>
              </a:solidFill>
            </a:endParaRPr>
          </a:p>
        </p:txBody>
      </p:sp>
      <p:sp>
        <p:nvSpPr>
          <p:cNvPr id="6" name="Holder 6"/>
          <p:cNvSpPr>
            <a:spLocks noGrp="1"/>
          </p:cNvSpPr>
          <p:nvPr>
            <p:ph type="sldNum" sz="quarter" idx="7"/>
          </p:nvPr>
        </p:nvSpPr>
        <p:spPr>
          <a:xfrm>
            <a:off x="6584157" y="6378575"/>
            <a:ext cx="2102644" cy="276999"/>
          </a:xfrm>
          <a:prstGeom prst="rect">
            <a:avLst/>
          </a:prstGeom>
        </p:spPr>
        <p:txBody>
          <a:bodyPr vert="horz" wrap="square" lIns="0" tIns="0" rIns="0" bIns="0" numCol="1" anchor="t" anchorCtr="0" compatLnSpc="1">
            <a:prstTxWarp prst="textNoShape">
              <a:avLst/>
            </a:prstTxWarp>
            <a:spAutoFit/>
          </a:bodyPr>
          <a:lstStyle>
            <a:lvl1pPr algn="r" eaLnBrk="1" hangingPunct="1">
              <a:defRPr>
                <a:solidFill>
                  <a:srgbClr val="898989"/>
                </a:solidFill>
                <a:latin typeface="Calibri" pitchFamily="34" charset="0"/>
              </a:defRPr>
            </a:lvl1pPr>
          </a:lstStyle>
          <a:p>
            <a:pPr fontAlgn="base">
              <a:spcBef>
                <a:spcPct val="0"/>
              </a:spcBef>
              <a:spcAft>
                <a:spcPct val="0"/>
              </a:spcAft>
              <a:defRPr/>
            </a:pPr>
            <a:fld id="{2176943C-2E68-4962-980D-EEA42C99A2AF}" type="slidenum">
              <a:rPr lang="en-US" altLang="en-US">
                <a:cs typeface="Arial" charset="0"/>
              </a:rPr>
              <a:pPr fontAlgn="base">
                <a:spcBef>
                  <a:spcPct val="0"/>
                </a:spcBef>
                <a:spcAft>
                  <a:spcPct val="0"/>
                </a:spcAft>
                <a:defRPr/>
              </a:pPr>
              <a:t>‹#›</a:t>
            </a:fld>
            <a:endParaRPr lang="en-US" altLang="en-US">
              <a:cs typeface="Arial" charset="0"/>
            </a:endParaRPr>
          </a:p>
        </p:txBody>
      </p:sp>
    </p:spTree>
    <p:extLst>
      <p:ext uri="{BB962C8B-B14F-4D97-AF65-F5344CB8AC3E}">
        <p14:creationId xmlns:p14="http://schemas.microsoft.com/office/powerpoint/2010/main" val="2301605678"/>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Lst>
  <p:txStyles>
    <p:titleStyle>
      <a:lvl1pPr algn="ctr" rtl="0" eaLnBrk="0" fontAlgn="base" hangingPunct="0">
        <a:spcBef>
          <a:spcPct val="0"/>
        </a:spcBef>
        <a:spcAft>
          <a:spcPct val="0"/>
        </a:spcAft>
        <a:defRPr>
          <a:solidFill>
            <a:schemeClr val="tx2"/>
          </a:solidFill>
          <a:latin typeface="+mj-lt"/>
          <a:ea typeface="+mj-ea"/>
          <a:cs typeface="+mj-cs"/>
        </a:defRPr>
      </a:lvl1pPr>
      <a:lvl2pPr algn="ctr" rtl="0" eaLnBrk="0" fontAlgn="base" hangingPunct="0">
        <a:spcBef>
          <a:spcPct val="0"/>
        </a:spcBef>
        <a:spcAft>
          <a:spcPct val="0"/>
        </a:spcAft>
        <a:defRPr>
          <a:solidFill>
            <a:schemeClr val="tx2"/>
          </a:solidFill>
          <a:latin typeface="Calibri" pitchFamily="34" charset="0"/>
        </a:defRPr>
      </a:lvl2pPr>
      <a:lvl3pPr algn="ctr" rtl="0" eaLnBrk="0" fontAlgn="base" hangingPunct="0">
        <a:spcBef>
          <a:spcPct val="0"/>
        </a:spcBef>
        <a:spcAft>
          <a:spcPct val="0"/>
        </a:spcAft>
        <a:defRPr>
          <a:solidFill>
            <a:schemeClr val="tx2"/>
          </a:solidFill>
          <a:latin typeface="Calibri" pitchFamily="34" charset="0"/>
        </a:defRPr>
      </a:lvl3pPr>
      <a:lvl4pPr algn="ctr" rtl="0" eaLnBrk="0" fontAlgn="base" hangingPunct="0">
        <a:spcBef>
          <a:spcPct val="0"/>
        </a:spcBef>
        <a:spcAft>
          <a:spcPct val="0"/>
        </a:spcAft>
        <a:defRPr>
          <a:solidFill>
            <a:schemeClr val="tx2"/>
          </a:solidFill>
          <a:latin typeface="Calibri" pitchFamily="34" charset="0"/>
        </a:defRPr>
      </a:lvl4pPr>
      <a:lvl5pPr algn="ctr" rtl="0" eaLnBrk="0" fontAlgn="base" hangingPunct="0">
        <a:spcBef>
          <a:spcPct val="0"/>
        </a:spcBef>
        <a:spcAft>
          <a:spcPct val="0"/>
        </a:spcAft>
        <a:defRPr>
          <a:solidFill>
            <a:schemeClr val="tx2"/>
          </a:solidFill>
          <a:latin typeface="Calibri" pitchFamily="34" charset="0"/>
        </a:defRPr>
      </a:lvl5pPr>
      <a:lvl6pPr marL="457200" algn="ctr" rtl="0" eaLnBrk="0" fontAlgn="base" hangingPunct="0">
        <a:spcBef>
          <a:spcPct val="0"/>
        </a:spcBef>
        <a:spcAft>
          <a:spcPct val="0"/>
        </a:spcAft>
        <a:defRPr>
          <a:solidFill>
            <a:schemeClr val="tx2"/>
          </a:solidFill>
          <a:latin typeface="Calibri" pitchFamily="34" charset="0"/>
        </a:defRPr>
      </a:lvl6pPr>
      <a:lvl7pPr marL="914400" algn="ctr" rtl="0" eaLnBrk="0" fontAlgn="base" hangingPunct="0">
        <a:spcBef>
          <a:spcPct val="0"/>
        </a:spcBef>
        <a:spcAft>
          <a:spcPct val="0"/>
        </a:spcAft>
        <a:defRPr>
          <a:solidFill>
            <a:schemeClr val="tx2"/>
          </a:solidFill>
          <a:latin typeface="Calibri" pitchFamily="34" charset="0"/>
        </a:defRPr>
      </a:lvl7pPr>
      <a:lvl8pPr marL="1371600" algn="ctr" rtl="0" eaLnBrk="0" fontAlgn="base" hangingPunct="0">
        <a:spcBef>
          <a:spcPct val="0"/>
        </a:spcBef>
        <a:spcAft>
          <a:spcPct val="0"/>
        </a:spcAft>
        <a:defRPr>
          <a:solidFill>
            <a:schemeClr val="tx2"/>
          </a:solidFill>
          <a:latin typeface="Calibri" pitchFamily="34" charset="0"/>
        </a:defRPr>
      </a:lvl8pPr>
      <a:lvl9pPr marL="1828800" algn="ctr" rtl="0" eaLnBrk="0" fontAlgn="base" hangingPunct="0">
        <a:spcBef>
          <a:spcPct val="0"/>
        </a:spcBef>
        <a:spcAft>
          <a:spcPct val="0"/>
        </a:spcAft>
        <a:defRPr>
          <a:solidFill>
            <a:schemeClr val="tx2"/>
          </a:solidFill>
          <a:latin typeface="Calibri" pitchFamily="34" charset="0"/>
        </a:defRPr>
      </a:lvl9pPr>
    </p:titleStyle>
    <p:bodyStyle>
      <a:lvl1pPr algn="l" rtl="0" eaLnBrk="0" fontAlgn="base" hangingPunct="0">
        <a:spcBef>
          <a:spcPct val="20000"/>
        </a:spcBef>
        <a:spcAft>
          <a:spcPct val="0"/>
        </a:spcAft>
        <a:defRPr>
          <a:solidFill>
            <a:schemeClr val="tx1"/>
          </a:solidFill>
          <a:latin typeface="+mn-lt"/>
          <a:ea typeface="+mn-ea"/>
          <a:cs typeface="+mn-cs"/>
        </a:defRPr>
      </a:lvl1pPr>
      <a:lvl2pPr marL="457200" algn="l" rtl="0" eaLnBrk="0" fontAlgn="base" hangingPunct="0">
        <a:spcBef>
          <a:spcPct val="20000"/>
        </a:spcBef>
        <a:spcAft>
          <a:spcPct val="0"/>
        </a:spcAft>
        <a:defRPr>
          <a:solidFill>
            <a:schemeClr val="tx1"/>
          </a:solidFill>
          <a:latin typeface="+mn-lt"/>
          <a:ea typeface="+mn-ea"/>
          <a:cs typeface="+mn-cs"/>
        </a:defRPr>
      </a:lvl2pPr>
      <a:lvl3pPr marL="914400" algn="l" rtl="0" eaLnBrk="0" fontAlgn="base" hangingPunct="0">
        <a:spcBef>
          <a:spcPct val="20000"/>
        </a:spcBef>
        <a:spcAft>
          <a:spcPct val="0"/>
        </a:spcAft>
        <a:defRPr>
          <a:solidFill>
            <a:schemeClr val="tx1"/>
          </a:solidFill>
          <a:latin typeface="+mn-lt"/>
          <a:ea typeface="+mn-ea"/>
          <a:cs typeface="+mn-cs"/>
        </a:defRPr>
      </a:lvl3pPr>
      <a:lvl4pPr marL="1371600" algn="l" rtl="0" eaLnBrk="0" fontAlgn="base" hangingPunct="0">
        <a:spcBef>
          <a:spcPct val="20000"/>
        </a:spcBef>
        <a:spcAft>
          <a:spcPct val="0"/>
        </a:spcAft>
        <a:defRPr>
          <a:solidFill>
            <a:schemeClr val="tx1"/>
          </a:solidFill>
          <a:latin typeface="+mn-lt"/>
          <a:ea typeface="+mn-ea"/>
          <a:cs typeface="+mn-cs"/>
        </a:defRPr>
      </a:lvl4pPr>
      <a:lvl5pPr marL="1828800" algn="l" rtl="0" eaLnBrk="0" fontAlgn="base" hangingPunct="0">
        <a:spcBef>
          <a:spcPct val="20000"/>
        </a:spcBef>
        <a:spcAft>
          <a:spcPct val="0"/>
        </a:spcAft>
        <a:defRPr>
          <a:solidFill>
            <a:schemeClr val="tx1"/>
          </a:solidFill>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object 2"/>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 name="T15" fmla="*/ 0 w 12192000"/>
              <a:gd name="T16" fmla="*/ 0 h 6858000"/>
              <a:gd name="T17" fmla="*/ 12192000 w 12192000"/>
              <a:gd name="T18" fmla="*/ 6858000 h 6858000"/>
            </a:gdLst>
            <a:ahLst/>
            <a:cxnLst>
              <a:cxn ang="T10">
                <a:pos x="T0" y="T1"/>
              </a:cxn>
              <a:cxn ang="T11">
                <a:pos x="T2" y="T3"/>
              </a:cxn>
              <a:cxn ang="T12">
                <a:pos x="T4" y="T5"/>
              </a:cxn>
              <a:cxn ang="T13">
                <a:pos x="T6" y="T7"/>
              </a:cxn>
              <a:cxn ang="T14">
                <a:pos x="T8" y="T9"/>
              </a:cxn>
            </a:cxnLst>
            <a:rect l="T15" t="T16" r="T17" b="T18"/>
            <a:pathLst>
              <a:path w="12192000" h="6858000">
                <a:moveTo>
                  <a:pt x="0" y="6858000"/>
                </a:moveTo>
                <a:lnTo>
                  <a:pt x="12192000" y="6858000"/>
                </a:lnTo>
                <a:lnTo>
                  <a:pt x="12192000" y="0"/>
                </a:lnTo>
                <a:lnTo>
                  <a:pt x="0" y="0"/>
                </a:lnTo>
                <a:lnTo>
                  <a:pt x="0" y="6858000"/>
                </a:lnTo>
                <a:close/>
              </a:path>
            </a:pathLst>
          </a:custGeom>
          <a:solidFill>
            <a:srgbClr val="50B4C7"/>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en-US">
              <a:solidFill>
                <a:prstClr val="black"/>
              </a:solidFill>
              <a:latin typeface="Arial" charset="0"/>
              <a:cs typeface="Arial" charset="0"/>
            </a:endParaRPr>
          </a:p>
        </p:txBody>
      </p:sp>
      <p:sp>
        <p:nvSpPr>
          <p:cNvPr id="6147" name="object 3"/>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 name="T15" fmla="*/ 0 w 12192000"/>
              <a:gd name="T16" fmla="*/ 0 h 6858000"/>
              <a:gd name="T17" fmla="*/ 12192000 w 12192000"/>
              <a:gd name="T18" fmla="*/ 6858000 h 6858000"/>
            </a:gdLst>
            <a:ahLst/>
            <a:cxnLst>
              <a:cxn ang="T10">
                <a:pos x="T0" y="T1"/>
              </a:cxn>
              <a:cxn ang="T11">
                <a:pos x="T2" y="T3"/>
              </a:cxn>
              <a:cxn ang="T12">
                <a:pos x="T4" y="T5"/>
              </a:cxn>
              <a:cxn ang="T13">
                <a:pos x="T6" y="T7"/>
              </a:cxn>
              <a:cxn ang="T14">
                <a:pos x="T8" y="T9"/>
              </a:cxn>
            </a:cxnLst>
            <a:rect l="T15" t="T16" r="T17" b="T18"/>
            <a:pathLst>
              <a:path w="12192000" h="6858000">
                <a:moveTo>
                  <a:pt x="0" y="6858000"/>
                </a:moveTo>
                <a:lnTo>
                  <a:pt x="12192000" y="6858000"/>
                </a:lnTo>
                <a:lnTo>
                  <a:pt x="12192000" y="0"/>
                </a:lnTo>
                <a:lnTo>
                  <a:pt x="0" y="0"/>
                </a:lnTo>
                <a:lnTo>
                  <a:pt x="0" y="6858000"/>
                </a:lnTo>
                <a:close/>
              </a:path>
            </a:pathLst>
          </a:custGeom>
          <a:solidFill>
            <a:srgbClr val="50B4C7"/>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en-US">
              <a:solidFill>
                <a:prstClr val="black"/>
              </a:solidFill>
              <a:latin typeface="Arial" charset="0"/>
              <a:cs typeface="Arial" charset="0"/>
            </a:endParaRPr>
          </a:p>
        </p:txBody>
      </p:sp>
      <p:sp>
        <p:nvSpPr>
          <p:cNvPr id="4" name="object 4"/>
          <p:cNvSpPr txBox="1"/>
          <p:nvPr/>
        </p:nvSpPr>
        <p:spPr>
          <a:xfrm>
            <a:off x="1066800" y="4267200"/>
            <a:ext cx="6934199" cy="1821011"/>
          </a:xfrm>
          <a:prstGeom prst="rect">
            <a:avLst/>
          </a:prstGeom>
        </p:spPr>
        <p:txBody>
          <a:bodyPr wrap="square" lIns="0" tIns="0" rIns="0" bIns="0">
            <a:spAutoFit/>
          </a:bodyPr>
          <a:lstStyle/>
          <a:p>
            <a:pPr marL="12700" algn="ctr">
              <a:lnSpc>
                <a:spcPts val="7130"/>
              </a:lnSpc>
              <a:defRPr/>
            </a:pPr>
            <a:r>
              <a:rPr sz="5800" b="1" spc="-490" dirty="0" smtClean="0">
                <a:solidFill>
                  <a:srgbClr val="FFFFFF"/>
                </a:solidFill>
                <a:cs typeface="Calibri"/>
              </a:rPr>
              <a:t>MONOJO</a:t>
            </a:r>
            <a:r>
              <a:rPr lang="en-US" sz="5800" b="1" spc="-490" dirty="0" smtClean="0">
                <a:solidFill>
                  <a:srgbClr val="FFFFFF"/>
                </a:solidFill>
                <a:cs typeface="Calibri"/>
              </a:rPr>
              <a:t>  </a:t>
            </a:r>
            <a:r>
              <a:rPr sz="5800" b="1" spc="-490" dirty="0" smtClean="0">
                <a:solidFill>
                  <a:srgbClr val="FFFFFF"/>
                </a:solidFill>
                <a:cs typeface="Calibri"/>
              </a:rPr>
              <a:t>Biotech</a:t>
            </a:r>
            <a:endParaRPr sz="5800" b="1" spc="-490" dirty="0">
              <a:solidFill>
                <a:srgbClr val="FFFFFF"/>
              </a:solidFill>
              <a:cs typeface="Calibri"/>
            </a:endParaRPr>
          </a:p>
          <a:p>
            <a:pPr marL="12700" algn="ctr">
              <a:lnSpc>
                <a:spcPts val="7130"/>
              </a:lnSpc>
              <a:defRPr/>
            </a:pPr>
            <a:r>
              <a:rPr lang="en-US" sz="5600" spc="-450" dirty="0">
                <a:solidFill>
                  <a:srgbClr val="FFFFFF"/>
                </a:solidFill>
                <a:cs typeface="Calibri"/>
              </a:rPr>
              <a:t>Services Centre</a:t>
            </a:r>
            <a:endParaRPr sz="5600" dirty="0">
              <a:solidFill>
                <a:prstClr val="black"/>
              </a:solidFill>
              <a:cs typeface="Calibri"/>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41704" y="1524000"/>
            <a:ext cx="6260592" cy="2191512"/>
          </a:xfrm>
          <a:prstGeom prst="rect">
            <a:avLst/>
          </a:prstGeom>
        </p:spPr>
      </p:pic>
    </p:spTree>
    <p:extLst>
      <p:ext uri="{BB962C8B-B14F-4D97-AF65-F5344CB8AC3E}">
        <p14:creationId xmlns:p14="http://schemas.microsoft.com/office/powerpoint/2010/main" val="184986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object 2"/>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 name="T15" fmla="*/ 0 w 12192000"/>
              <a:gd name="T16" fmla="*/ 0 h 6858000"/>
              <a:gd name="T17" fmla="*/ 12192000 w 12192000"/>
              <a:gd name="T18" fmla="*/ 6858000 h 6858000"/>
            </a:gdLst>
            <a:ahLst/>
            <a:cxnLst>
              <a:cxn ang="T10">
                <a:pos x="T0" y="T1"/>
              </a:cxn>
              <a:cxn ang="T11">
                <a:pos x="T2" y="T3"/>
              </a:cxn>
              <a:cxn ang="T12">
                <a:pos x="T4" y="T5"/>
              </a:cxn>
              <a:cxn ang="T13">
                <a:pos x="T6" y="T7"/>
              </a:cxn>
              <a:cxn ang="T14">
                <a:pos x="T8" y="T9"/>
              </a:cxn>
            </a:cxnLst>
            <a:rect l="T15" t="T16" r="T17" b="T18"/>
            <a:pathLst>
              <a:path w="12192000" h="6858000">
                <a:moveTo>
                  <a:pt x="0" y="6858000"/>
                </a:moveTo>
                <a:lnTo>
                  <a:pt x="12192000" y="6858000"/>
                </a:lnTo>
                <a:lnTo>
                  <a:pt x="12192000" y="0"/>
                </a:lnTo>
                <a:lnTo>
                  <a:pt x="0" y="0"/>
                </a:lnTo>
                <a:lnTo>
                  <a:pt x="0" y="6858000"/>
                </a:lnTo>
                <a:close/>
              </a:path>
            </a:pathLst>
          </a:custGeom>
          <a:solidFill>
            <a:srgbClr val="50B4C7"/>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en-US">
              <a:solidFill>
                <a:prstClr val="black"/>
              </a:solidFill>
              <a:latin typeface="Arial" charset="0"/>
              <a:cs typeface="Arial" charset="0"/>
            </a:endParaRPr>
          </a:p>
        </p:txBody>
      </p:sp>
      <p:sp>
        <p:nvSpPr>
          <p:cNvPr id="13315" name="object 4"/>
          <p:cNvSpPr>
            <a:spLocks noGrp="1"/>
          </p:cNvSpPr>
          <p:nvPr>
            <p:ph type="title"/>
          </p:nvPr>
        </p:nvSpPr>
        <p:spPr>
          <a:xfrm>
            <a:off x="342900" y="609600"/>
            <a:ext cx="8515350" cy="4654550"/>
          </a:xfrm>
        </p:spPr>
        <p:txBody>
          <a:bodyPr/>
          <a:lstStyle/>
          <a:p>
            <a:pPr marL="12700" algn="l" eaLnBrk="1" hangingPunct="1">
              <a:lnSpc>
                <a:spcPts val="3263"/>
              </a:lnSpc>
            </a:pPr>
            <a:r>
              <a:rPr lang="en-US" altLang="en-US" sz="4000" b="1" dirty="0" smtClean="0">
                <a:latin typeface="Calibri Light" pitchFamily="34" charset="0"/>
                <a:ea typeface="Calibri Light" pitchFamily="34" charset="0"/>
                <a:cs typeface="Calibri Light" pitchFamily="34" charset="0"/>
              </a:rPr>
              <a:t>Cosmetic Services &amp; Testing Services  </a:t>
            </a:r>
            <a:r>
              <a:rPr lang="en-US" altLang="en-US" sz="3200" b="1" dirty="0" smtClean="0">
                <a:latin typeface="Calibri Light" pitchFamily="34" charset="0"/>
                <a:ea typeface="Calibri Light" pitchFamily="34" charset="0"/>
                <a:cs typeface="Calibri Light" pitchFamily="34" charset="0"/>
              </a:rPr>
              <a:t/>
            </a:r>
            <a:br>
              <a:rPr lang="en-US" altLang="en-US" sz="3200" b="1" dirty="0" smtClean="0">
                <a:latin typeface="Calibri Light" pitchFamily="34" charset="0"/>
                <a:ea typeface="Calibri Light" pitchFamily="34" charset="0"/>
                <a:cs typeface="Calibri Light" pitchFamily="34" charset="0"/>
              </a:rPr>
            </a:br>
            <a:r>
              <a:rPr lang="en-US" altLang="en-US" sz="2400" b="1" dirty="0" smtClean="0">
                <a:solidFill>
                  <a:schemeClr val="bg1"/>
                </a:solidFill>
                <a:latin typeface="Calibri Light" pitchFamily="34" charset="0"/>
                <a:ea typeface="Calibri Light" pitchFamily="34" charset="0"/>
                <a:cs typeface="Calibri Light" pitchFamily="34" charset="0"/>
              </a:rPr>
              <a:t/>
            </a:r>
            <a:br>
              <a:rPr lang="en-US" altLang="en-US" sz="2400" b="1" dirty="0" smtClean="0">
                <a:solidFill>
                  <a:schemeClr val="bg1"/>
                </a:solidFill>
                <a:latin typeface="Calibri Light" pitchFamily="34" charset="0"/>
                <a:ea typeface="Calibri Light" pitchFamily="34" charset="0"/>
                <a:cs typeface="Calibri Light" pitchFamily="34" charset="0"/>
              </a:rPr>
            </a:br>
            <a:r>
              <a:rPr lang="en-US" altLang="en-US" sz="3000" b="1" dirty="0" err="1" smtClean="0">
                <a:solidFill>
                  <a:schemeClr val="bg1"/>
                </a:solidFill>
                <a:latin typeface="Calibri Light" pitchFamily="34" charset="0"/>
                <a:ea typeface="Calibri Light" pitchFamily="34" charset="0"/>
                <a:cs typeface="Calibri Light" pitchFamily="34" charset="0"/>
              </a:rPr>
              <a:t>MonoJO</a:t>
            </a:r>
            <a:r>
              <a:rPr lang="en-US" altLang="en-US" sz="3000" b="1" dirty="0" smtClean="0">
                <a:solidFill>
                  <a:schemeClr val="bg1"/>
                </a:solidFill>
                <a:latin typeface="Calibri Light" pitchFamily="34" charset="0"/>
                <a:ea typeface="Calibri Light" pitchFamily="34" charset="0"/>
                <a:cs typeface="Calibri Light" pitchFamily="34" charset="0"/>
              </a:rPr>
              <a:t> is considered a main provider for the following services for the cosmetic sector:</a:t>
            </a:r>
            <a:br>
              <a:rPr lang="en-US" altLang="en-US" sz="3000" b="1" dirty="0" smtClean="0">
                <a:solidFill>
                  <a:schemeClr val="bg1"/>
                </a:solidFill>
                <a:latin typeface="Calibri Light" pitchFamily="34" charset="0"/>
                <a:ea typeface="Calibri Light" pitchFamily="34" charset="0"/>
                <a:cs typeface="Calibri Light" pitchFamily="34" charset="0"/>
              </a:rPr>
            </a:br>
            <a:r>
              <a:rPr lang="en-US" altLang="en-US" sz="3000" b="1" dirty="0" smtClean="0">
                <a:solidFill>
                  <a:schemeClr val="bg1"/>
                </a:solidFill>
                <a:latin typeface="Calibri Light" pitchFamily="34" charset="0"/>
                <a:ea typeface="Calibri Light" pitchFamily="34" charset="0"/>
                <a:cs typeface="Calibri Light" pitchFamily="34" charset="0"/>
              </a:rPr>
              <a:t/>
            </a:r>
            <a:br>
              <a:rPr lang="en-US" altLang="en-US" sz="3000" b="1" dirty="0" smtClean="0">
                <a:solidFill>
                  <a:schemeClr val="bg1"/>
                </a:solidFill>
                <a:latin typeface="Calibri Light" pitchFamily="34" charset="0"/>
                <a:ea typeface="Calibri Light" pitchFamily="34" charset="0"/>
                <a:cs typeface="Calibri Light" pitchFamily="34" charset="0"/>
              </a:rPr>
            </a:br>
            <a:r>
              <a:rPr lang="en-US" altLang="en-US" sz="3000" b="1" dirty="0" smtClean="0">
                <a:solidFill>
                  <a:schemeClr val="bg1"/>
                </a:solidFill>
                <a:latin typeface="Calibri Light" pitchFamily="34" charset="0"/>
                <a:ea typeface="Calibri Light" pitchFamily="34" charset="0"/>
                <a:cs typeface="Calibri Light" pitchFamily="34" charset="0"/>
              </a:rPr>
              <a:t>1. </a:t>
            </a:r>
            <a:r>
              <a:rPr lang="en-US" altLang="en-US" sz="3000" dirty="0" smtClean="0">
                <a:solidFill>
                  <a:schemeClr val="bg1"/>
                </a:solidFill>
                <a:latin typeface="Calibri Light" pitchFamily="34" charset="0"/>
                <a:ea typeface="Calibri Light" pitchFamily="34" charset="0"/>
                <a:cs typeface="Calibri Light" pitchFamily="34" charset="0"/>
              </a:rPr>
              <a:t>Formulation development.</a:t>
            </a:r>
            <a:br>
              <a:rPr lang="en-US" altLang="en-US" sz="3000" dirty="0" smtClean="0">
                <a:solidFill>
                  <a:schemeClr val="bg1"/>
                </a:solidFill>
                <a:latin typeface="Calibri Light" pitchFamily="34" charset="0"/>
                <a:ea typeface="Calibri Light" pitchFamily="34" charset="0"/>
                <a:cs typeface="Calibri Light" pitchFamily="34" charset="0"/>
              </a:rPr>
            </a:br>
            <a:r>
              <a:rPr lang="en-US" altLang="en-US" sz="3000" dirty="0" smtClean="0">
                <a:solidFill>
                  <a:schemeClr val="bg1"/>
                </a:solidFill>
                <a:latin typeface="Calibri Light" pitchFamily="34" charset="0"/>
                <a:ea typeface="Calibri Light" pitchFamily="34" charset="0"/>
                <a:cs typeface="Calibri Light" pitchFamily="34" charset="0"/>
              </a:rPr>
              <a:t>2. Microbial and contamination Testing.</a:t>
            </a:r>
            <a:br>
              <a:rPr lang="en-US" altLang="en-US" sz="3000" dirty="0" smtClean="0">
                <a:solidFill>
                  <a:schemeClr val="bg1"/>
                </a:solidFill>
                <a:latin typeface="Calibri Light" pitchFamily="34" charset="0"/>
                <a:ea typeface="Calibri Light" pitchFamily="34" charset="0"/>
                <a:cs typeface="Calibri Light" pitchFamily="34" charset="0"/>
              </a:rPr>
            </a:br>
            <a:r>
              <a:rPr lang="en-US" altLang="en-US" sz="3000" dirty="0" smtClean="0">
                <a:solidFill>
                  <a:schemeClr val="bg1"/>
                </a:solidFill>
                <a:latin typeface="Calibri Light" pitchFamily="34" charset="0"/>
                <a:ea typeface="Calibri Light" pitchFamily="34" charset="0"/>
                <a:cs typeface="Calibri Light" pitchFamily="34" charset="0"/>
              </a:rPr>
              <a:t>3. Preservative Challenge Testing.</a:t>
            </a:r>
            <a:br>
              <a:rPr lang="en-US" altLang="en-US" sz="3000" dirty="0" smtClean="0">
                <a:solidFill>
                  <a:schemeClr val="bg1"/>
                </a:solidFill>
                <a:latin typeface="Calibri Light" pitchFamily="34" charset="0"/>
                <a:ea typeface="Calibri Light" pitchFamily="34" charset="0"/>
                <a:cs typeface="Calibri Light" pitchFamily="34" charset="0"/>
              </a:rPr>
            </a:br>
            <a:r>
              <a:rPr lang="en-US" altLang="en-US" sz="3000" dirty="0" smtClean="0">
                <a:solidFill>
                  <a:schemeClr val="bg1"/>
                </a:solidFill>
                <a:latin typeface="Calibri Light" pitchFamily="34" charset="0"/>
                <a:ea typeface="Calibri Light" pitchFamily="34" charset="0"/>
                <a:cs typeface="Calibri Light" pitchFamily="34" charset="0"/>
              </a:rPr>
              <a:t>4. Cosmetics Safety and Efficacy Testing.</a:t>
            </a:r>
            <a:br>
              <a:rPr lang="en-US" altLang="en-US" sz="3000" dirty="0" smtClean="0">
                <a:solidFill>
                  <a:schemeClr val="bg1"/>
                </a:solidFill>
                <a:latin typeface="Calibri Light" pitchFamily="34" charset="0"/>
                <a:ea typeface="Calibri Light" pitchFamily="34" charset="0"/>
                <a:cs typeface="Calibri Light" pitchFamily="34" charset="0"/>
              </a:rPr>
            </a:br>
            <a:r>
              <a:rPr lang="en-US" altLang="en-US" sz="3000" dirty="0" smtClean="0">
                <a:solidFill>
                  <a:schemeClr val="bg1"/>
                </a:solidFill>
                <a:latin typeface="Calibri Light" pitchFamily="34" charset="0"/>
                <a:ea typeface="Calibri Light" pitchFamily="34" charset="0"/>
                <a:cs typeface="Calibri Light" pitchFamily="34" charset="0"/>
              </a:rPr>
              <a:t>5. Stability Studies.</a:t>
            </a:r>
            <a:br>
              <a:rPr lang="en-US" altLang="en-US" sz="3000" dirty="0" smtClean="0">
                <a:solidFill>
                  <a:schemeClr val="bg1"/>
                </a:solidFill>
                <a:latin typeface="Calibri Light" pitchFamily="34" charset="0"/>
                <a:ea typeface="Calibri Light" pitchFamily="34" charset="0"/>
                <a:cs typeface="Calibri Light" pitchFamily="34" charset="0"/>
              </a:rPr>
            </a:br>
            <a:r>
              <a:rPr lang="en-US" altLang="en-US" sz="3000" dirty="0" smtClean="0">
                <a:solidFill>
                  <a:schemeClr val="bg1"/>
                </a:solidFill>
                <a:latin typeface="Calibri Light" pitchFamily="34" charset="0"/>
                <a:ea typeface="Calibri Light" pitchFamily="34" charset="0"/>
                <a:cs typeface="Calibri Light" pitchFamily="34" charset="0"/>
              </a:rPr>
              <a:t>6. Active ingredient analysis.</a:t>
            </a:r>
          </a:p>
        </p:txBody>
      </p:sp>
      <p:pic>
        <p:nvPicPr>
          <p:cNvPr id="1331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29300" y="3886200"/>
            <a:ext cx="33147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80707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object 2"/>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 name="T15" fmla="*/ 0 w 12192000"/>
              <a:gd name="T16" fmla="*/ 0 h 6858000"/>
              <a:gd name="T17" fmla="*/ 12192000 w 12192000"/>
              <a:gd name="T18" fmla="*/ 6858000 h 6858000"/>
            </a:gdLst>
            <a:ahLst/>
            <a:cxnLst>
              <a:cxn ang="T10">
                <a:pos x="T0" y="T1"/>
              </a:cxn>
              <a:cxn ang="T11">
                <a:pos x="T2" y="T3"/>
              </a:cxn>
              <a:cxn ang="T12">
                <a:pos x="T4" y="T5"/>
              </a:cxn>
              <a:cxn ang="T13">
                <a:pos x="T6" y="T7"/>
              </a:cxn>
              <a:cxn ang="T14">
                <a:pos x="T8" y="T9"/>
              </a:cxn>
            </a:cxnLst>
            <a:rect l="T15" t="T16" r="T17" b="T18"/>
            <a:pathLst>
              <a:path w="12192000" h="6858000">
                <a:moveTo>
                  <a:pt x="0" y="6858000"/>
                </a:moveTo>
                <a:lnTo>
                  <a:pt x="12192000" y="6858000"/>
                </a:lnTo>
                <a:lnTo>
                  <a:pt x="12192000" y="0"/>
                </a:lnTo>
                <a:lnTo>
                  <a:pt x="0" y="0"/>
                </a:lnTo>
                <a:lnTo>
                  <a:pt x="0" y="6858000"/>
                </a:lnTo>
                <a:close/>
              </a:path>
            </a:pathLst>
          </a:custGeom>
          <a:solidFill>
            <a:srgbClr val="50B4C7"/>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en-US">
              <a:solidFill>
                <a:prstClr val="black"/>
              </a:solidFill>
              <a:latin typeface="Arial" charset="0"/>
              <a:cs typeface="Arial" charset="0"/>
            </a:endParaRPr>
          </a:p>
        </p:txBody>
      </p:sp>
      <p:sp>
        <p:nvSpPr>
          <p:cNvPr id="13315" name="object 4"/>
          <p:cNvSpPr>
            <a:spLocks noGrp="1"/>
          </p:cNvSpPr>
          <p:nvPr>
            <p:ph type="title"/>
          </p:nvPr>
        </p:nvSpPr>
        <p:spPr>
          <a:xfrm>
            <a:off x="342900" y="609600"/>
            <a:ext cx="8515350" cy="3808735"/>
          </a:xfrm>
        </p:spPr>
        <p:txBody>
          <a:bodyPr/>
          <a:lstStyle/>
          <a:p>
            <a:pPr marL="12700" algn="l" eaLnBrk="1" hangingPunct="1">
              <a:lnSpc>
                <a:spcPts val="3263"/>
              </a:lnSpc>
            </a:pPr>
            <a:r>
              <a:rPr lang="en-US" altLang="en-US" sz="4000" b="1" dirty="0" smtClean="0">
                <a:latin typeface="Calibri Light" pitchFamily="34" charset="0"/>
                <a:ea typeface="Calibri Light" pitchFamily="34" charset="0"/>
                <a:cs typeface="Calibri Light" pitchFamily="34" charset="0"/>
              </a:rPr>
              <a:t>                      Other  Services  </a:t>
            </a:r>
            <a:r>
              <a:rPr lang="en-US" altLang="en-US" sz="3200" b="1" dirty="0" smtClean="0">
                <a:latin typeface="Calibri Light" pitchFamily="34" charset="0"/>
                <a:ea typeface="Calibri Light" pitchFamily="34" charset="0"/>
                <a:cs typeface="Calibri Light" pitchFamily="34" charset="0"/>
              </a:rPr>
              <a:t/>
            </a:r>
            <a:br>
              <a:rPr lang="en-US" altLang="en-US" sz="3200" b="1" dirty="0" smtClean="0">
                <a:latin typeface="Calibri Light" pitchFamily="34" charset="0"/>
                <a:ea typeface="Calibri Light" pitchFamily="34" charset="0"/>
                <a:cs typeface="Calibri Light" pitchFamily="34" charset="0"/>
              </a:rPr>
            </a:br>
            <a:r>
              <a:rPr lang="en-US" altLang="en-US" sz="2400" b="1" dirty="0" smtClean="0">
                <a:solidFill>
                  <a:schemeClr val="bg1"/>
                </a:solidFill>
                <a:latin typeface="Calibri Light" pitchFamily="34" charset="0"/>
                <a:ea typeface="Calibri Light" pitchFamily="34" charset="0"/>
                <a:cs typeface="Calibri Light" pitchFamily="34" charset="0"/>
              </a:rPr>
              <a:t/>
            </a:r>
            <a:br>
              <a:rPr lang="en-US" altLang="en-US" sz="2400" b="1" dirty="0" smtClean="0">
                <a:solidFill>
                  <a:schemeClr val="bg1"/>
                </a:solidFill>
                <a:latin typeface="Calibri Light" pitchFamily="34" charset="0"/>
                <a:ea typeface="Calibri Light" pitchFamily="34" charset="0"/>
                <a:cs typeface="Calibri Light" pitchFamily="34" charset="0"/>
              </a:rPr>
            </a:br>
            <a:r>
              <a:rPr lang="en-US" altLang="en-US" sz="2400" b="1" dirty="0" smtClean="0">
                <a:solidFill>
                  <a:schemeClr val="bg1"/>
                </a:solidFill>
                <a:latin typeface="Calibri Light" pitchFamily="34" charset="0"/>
                <a:ea typeface="Calibri Light" pitchFamily="34" charset="0"/>
                <a:cs typeface="Calibri Light" pitchFamily="34" charset="0"/>
              </a:rPr>
              <a:t>Also </a:t>
            </a:r>
            <a:r>
              <a:rPr lang="en-US" altLang="en-US" sz="3000" b="1" dirty="0" err="1" smtClean="0">
                <a:solidFill>
                  <a:schemeClr val="bg1"/>
                </a:solidFill>
                <a:latin typeface="Calibri Light" pitchFamily="34" charset="0"/>
                <a:ea typeface="Calibri Light" pitchFamily="34" charset="0"/>
                <a:cs typeface="Calibri Light" pitchFamily="34" charset="0"/>
              </a:rPr>
              <a:t>MonoJO</a:t>
            </a:r>
            <a:r>
              <a:rPr lang="en-US" altLang="en-US" sz="3000" b="1" dirty="0" smtClean="0">
                <a:solidFill>
                  <a:schemeClr val="bg1"/>
                </a:solidFill>
                <a:latin typeface="Calibri Light" pitchFamily="34" charset="0"/>
                <a:ea typeface="Calibri Light" pitchFamily="34" charset="0"/>
                <a:cs typeface="Calibri Light" pitchFamily="34" charset="0"/>
              </a:rPr>
              <a:t> is providing services for the following sectors :</a:t>
            </a:r>
            <a:br>
              <a:rPr lang="en-US" altLang="en-US" sz="3000" b="1" dirty="0" smtClean="0">
                <a:solidFill>
                  <a:schemeClr val="bg1"/>
                </a:solidFill>
                <a:latin typeface="Calibri Light" pitchFamily="34" charset="0"/>
                <a:ea typeface="Calibri Light" pitchFamily="34" charset="0"/>
                <a:cs typeface="Calibri Light" pitchFamily="34" charset="0"/>
              </a:rPr>
            </a:br>
            <a:r>
              <a:rPr lang="en-US" altLang="en-US" sz="3000" dirty="0">
                <a:solidFill>
                  <a:schemeClr val="bg1"/>
                </a:solidFill>
                <a:latin typeface="Calibri Light" pitchFamily="34" charset="0"/>
                <a:ea typeface="Calibri Light" pitchFamily="34" charset="0"/>
                <a:cs typeface="Calibri Light" pitchFamily="34" charset="0"/>
              </a:rPr>
              <a:t/>
            </a:r>
            <a:br>
              <a:rPr lang="en-US" altLang="en-US" sz="3000" dirty="0">
                <a:solidFill>
                  <a:schemeClr val="bg1"/>
                </a:solidFill>
                <a:latin typeface="Calibri Light" pitchFamily="34" charset="0"/>
                <a:ea typeface="Calibri Light" pitchFamily="34" charset="0"/>
                <a:cs typeface="Calibri Light" pitchFamily="34" charset="0"/>
              </a:rPr>
            </a:br>
            <a:r>
              <a:rPr lang="en-US" altLang="en-US" sz="3000" dirty="0" smtClean="0">
                <a:solidFill>
                  <a:schemeClr val="bg1"/>
                </a:solidFill>
                <a:latin typeface="Calibri Light" pitchFamily="34" charset="0"/>
                <a:ea typeface="Calibri Light" pitchFamily="34" charset="0"/>
                <a:cs typeface="Calibri Light" pitchFamily="34" charset="0"/>
              </a:rPr>
              <a:t>1. Biotech and Pharmaceutical services </a:t>
            </a:r>
            <a:br>
              <a:rPr lang="en-US" altLang="en-US" sz="3000" dirty="0" smtClean="0">
                <a:solidFill>
                  <a:schemeClr val="bg1"/>
                </a:solidFill>
                <a:latin typeface="Calibri Light" pitchFamily="34" charset="0"/>
                <a:ea typeface="Calibri Light" pitchFamily="34" charset="0"/>
                <a:cs typeface="Calibri Light" pitchFamily="34" charset="0"/>
              </a:rPr>
            </a:br>
            <a:r>
              <a:rPr lang="en-US" altLang="en-US" sz="3000" dirty="0" smtClean="0">
                <a:solidFill>
                  <a:schemeClr val="bg1"/>
                </a:solidFill>
                <a:latin typeface="Calibri Light" pitchFamily="34" charset="0"/>
                <a:ea typeface="Calibri Light" pitchFamily="34" charset="0"/>
                <a:cs typeface="Calibri Light" pitchFamily="34" charset="0"/>
              </a:rPr>
              <a:t>2. training services for the </a:t>
            </a:r>
            <a:r>
              <a:rPr lang="en-US" altLang="en-US" sz="3000" dirty="0" err="1" smtClean="0">
                <a:solidFill>
                  <a:schemeClr val="bg1"/>
                </a:solidFill>
                <a:latin typeface="Calibri Light" pitchFamily="34" charset="0"/>
                <a:ea typeface="Calibri Light" pitchFamily="34" charset="0"/>
                <a:cs typeface="Calibri Light" pitchFamily="34" charset="0"/>
              </a:rPr>
              <a:t>pharma</a:t>
            </a:r>
            <a:r>
              <a:rPr lang="en-US" altLang="en-US" sz="3000" dirty="0" smtClean="0">
                <a:solidFill>
                  <a:schemeClr val="bg1"/>
                </a:solidFill>
                <a:latin typeface="Calibri Light" pitchFamily="34" charset="0"/>
                <a:ea typeface="Calibri Light" pitchFamily="34" charset="0"/>
                <a:cs typeface="Calibri Light" pitchFamily="34" charset="0"/>
              </a:rPr>
              <a:t>, Biotech and other healthcare </a:t>
            </a:r>
            <a:br>
              <a:rPr lang="en-US" altLang="en-US" sz="3000" dirty="0" smtClean="0">
                <a:solidFill>
                  <a:schemeClr val="bg1"/>
                </a:solidFill>
                <a:latin typeface="Calibri Light" pitchFamily="34" charset="0"/>
                <a:ea typeface="Calibri Light" pitchFamily="34" charset="0"/>
                <a:cs typeface="Calibri Light" pitchFamily="34" charset="0"/>
              </a:rPr>
            </a:br>
            <a:r>
              <a:rPr lang="en-US" altLang="en-US" sz="3000" dirty="0" smtClean="0">
                <a:solidFill>
                  <a:schemeClr val="bg1"/>
                </a:solidFill>
                <a:latin typeface="Calibri Light" pitchFamily="34" charset="0"/>
                <a:ea typeface="Calibri Light" pitchFamily="34" charset="0"/>
                <a:cs typeface="Calibri Light" pitchFamily="34" charset="0"/>
              </a:rPr>
              <a:t>3. regulatory consultations </a:t>
            </a:r>
          </a:p>
        </p:txBody>
      </p:sp>
    </p:spTree>
    <p:extLst>
      <p:ext uri="{BB962C8B-B14F-4D97-AF65-F5344CB8AC3E}">
        <p14:creationId xmlns:p14="http://schemas.microsoft.com/office/powerpoint/2010/main" val="11338430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object 2"/>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 name="T15" fmla="*/ 0 w 12192000"/>
              <a:gd name="T16" fmla="*/ 0 h 6858000"/>
              <a:gd name="T17" fmla="*/ 12192000 w 12192000"/>
              <a:gd name="T18" fmla="*/ 6858000 h 6858000"/>
            </a:gdLst>
            <a:ahLst/>
            <a:cxnLst>
              <a:cxn ang="T10">
                <a:pos x="T0" y="T1"/>
              </a:cxn>
              <a:cxn ang="T11">
                <a:pos x="T2" y="T3"/>
              </a:cxn>
              <a:cxn ang="T12">
                <a:pos x="T4" y="T5"/>
              </a:cxn>
              <a:cxn ang="T13">
                <a:pos x="T6" y="T7"/>
              </a:cxn>
              <a:cxn ang="T14">
                <a:pos x="T8" y="T9"/>
              </a:cxn>
            </a:cxnLst>
            <a:rect l="T15" t="T16" r="T17" b="T18"/>
            <a:pathLst>
              <a:path w="12192000" h="6858000">
                <a:moveTo>
                  <a:pt x="0" y="6858000"/>
                </a:moveTo>
                <a:lnTo>
                  <a:pt x="12192000" y="6858000"/>
                </a:lnTo>
                <a:lnTo>
                  <a:pt x="12192000" y="0"/>
                </a:lnTo>
                <a:lnTo>
                  <a:pt x="0" y="0"/>
                </a:lnTo>
                <a:lnTo>
                  <a:pt x="0" y="6858000"/>
                </a:lnTo>
                <a:close/>
              </a:path>
            </a:pathLst>
          </a:custGeom>
          <a:solidFill>
            <a:srgbClr val="50B4C7"/>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en-US">
              <a:solidFill>
                <a:prstClr val="black"/>
              </a:solidFill>
              <a:latin typeface="Arial" charset="0"/>
              <a:cs typeface="Arial" charset="0"/>
            </a:endParaRPr>
          </a:p>
        </p:txBody>
      </p:sp>
      <p:sp>
        <p:nvSpPr>
          <p:cNvPr id="13315" name="object 4"/>
          <p:cNvSpPr>
            <a:spLocks noGrp="1"/>
          </p:cNvSpPr>
          <p:nvPr>
            <p:ph type="title"/>
          </p:nvPr>
        </p:nvSpPr>
        <p:spPr>
          <a:xfrm>
            <a:off x="342900" y="609600"/>
            <a:ext cx="8515350" cy="2962349"/>
          </a:xfrm>
        </p:spPr>
        <p:txBody>
          <a:bodyPr/>
          <a:lstStyle/>
          <a:p>
            <a:pPr marL="12700" algn="l" eaLnBrk="1" hangingPunct="1">
              <a:lnSpc>
                <a:spcPts val="3263"/>
              </a:lnSpc>
            </a:pPr>
            <a:r>
              <a:rPr lang="en-US" altLang="en-US" sz="4000" b="1" dirty="0" smtClean="0">
                <a:latin typeface="Calibri Light" pitchFamily="34" charset="0"/>
                <a:ea typeface="Calibri Light" pitchFamily="34" charset="0"/>
                <a:cs typeface="Calibri Light" pitchFamily="34" charset="0"/>
              </a:rPr>
              <a:t>                      thank you</a:t>
            </a:r>
            <a:br>
              <a:rPr lang="en-US" altLang="en-US" sz="4000" b="1" dirty="0" smtClean="0">
                <a:latin typeface="Calibri Light" pitchFamily="34" charset="0"/>
                <a:ea typeface="Calibri Light" pitchFamily="34" charset="0"/>
                <a:cs typeface="Calibri Light" pitchFamily="34" charset="0"/>
              </a:rPr>
            </a:br>
            <a:r>
              <a:rPr lang="en-US" altLang="en-US" sz="4000" b="1" dirty="0">
                <a:latin typeface="Calibri Light" pitchFamily="34" charset="0"/>
                <a:ea typeface="Calibri Light" pitchFamily="34" charset="0"/>
                <a:cs typeface="Calibri Light" pitchFamily="34" charset="0"/>
              </a:rPr>
              <a:t/>
            </a:r>
            <a:br>
              <a:rPr lang="en-US" altLang="en-US" sz="4000" b="1" dirty="0">
                <a:latin typeface="Calibri Light" pitchFamily="34" charset="0"/>
                <a:ea typeface="Calibri Light" pitchFamily="34" charset="0"/>
                <a:cs typeface="Calibri Light" pitchFamily="34" charset="0"/>
              </a:rPr>
            </a:br>
            <a:r>
              <a:rPr lang="en-US" altLang="en-US" sz="4000" b="1" dirty="0" smtClean="0">
                <a:latin typeface="Calibri Light" pitchFamily="34" charset="0"/>
                <a:ea typeface="Calibri Light" pitchFamily="34" charset="0"/>
                <a:cs typeface="Calibri Light" pitchFamily="34" charset="0"/>
              </a:rPr>
              <a:t/>
            </a:r>
            <a:br>
              <a:rPr lang="en-US" altLang="en-US" sz="4000" b="1" dirty="0" smtClean="0">
                <a:latin typeface="Calibri Light" pitchFamily="34" charset="0"/>
                <a:ea typeface="Calibri Light" pitchFamily="34" charset="0"/>
                <a:cs typeface="Calibri Light" pitchFamily="34" charset="0"/>
              </a:rPr>
            </a:br>
            <a:r>
              <a:rPr lang="en-US" altLang="en-US" sz="4000" b="1" dirty="0">
                <a:solidFill>
                  <a:schemeClr val="bg1"/>
                </a:solidFill>
                <a:latin typeface="Calibri Light" pitchFamily="34" charset="0"/>
                <a:ea typeface="Calibri Light" pitchFamily="34" charset="0"/>
                <a:cs typeface="Calibri Light" pitchFamily="34" charset="0"/>
              </a:rPr>
              <a:t/>
            </a:r>
            <a:br>
              <a:rPr lang="en-US" altLang="en-US" sz="4000" b="1" dirty="0">
                <a:solidFill>
                  <a:schemeClr val="bg1"/>
                </a:solidFill>
                <a:latin typeface="Calibri Light" pitchFamily="34" charset="0"/>
                <a:ea typeface="Calibri Light" pitchFamily="34" charset="0"/>
                <a:cs typeface="Calibri Light" pitchFamily="34" charset="0"/>
              </a:rPr>
            </a:br>
            <a:r>
              <a:rPr lang="en-US" altLang="en-US" sz="4000" b="1" dirty="0" err="1" smtClean="0">
                <a:solidFill>
                  <a:schemeClr val="bg1"/>
                </a:solidFill>
                <a:latin typeface="Calibri Light" pitchFamily="34" charset="0"/>
                <a:ea typeface="Calibri Light" pitchFamily="34" charset="0"/>
                <a:cs typeface="Calibri Light" pitchFamily="34" charset="0"/>
              </a:rPr>
              <a:t>khaled</a:t>
            </a:r>
            <a:r>
              <a:rPr lang="en-US" altLang="en-US" sz="4000" b="1" dirty="0" smtClean="0">
                <a:solidFill>
                  <a:schemeClr val="bg1"/>
                </a:solidFill>
                <a:latin typeface="Calibri Light" pitchFamily="34" charset="0"/>
                <a:ea typeface="Calibri Light" pitchFamily="34" charset="0"/>
                <a:cs typeface="Calibri Light" pitchFamily="34" charset="0"/>
              </a:rPr>
              <a:t> </a:t>
            </a:r>
            <a:r>
              <a:rPr lang="en-US" altLang="en-US" sz="4000" b="1" dirty="0" err="1" smtClean="0">
                <a:solidFill>
                  <a:schemeClr val="bg1"/>
                </a:solidFill>
                <a:latin typeface="Calibri Light" pitchFamily="34" charset="0"/>
                <a:ea typeface="Calibri Light" pitchFamily="34" charset="0"/>
                <a:cs typeface="Calibri Light" pitchFamily="34" charset="0"/>
              </a:rPr>
              <a:t>khraisat</a:t>
            </a:r>
            <a:r>
              <a:rPr lang="en-US" altLang="en-US" sz="4000" b="1" dirty="0" smtClean="0">
                <a:solidFill>
                  <a:schemeClr val="bg1"/>
                </a:solidFill>
                <a:latin typeface="Calibri Light" pitchFamily="34" charset="0"/>
                <a:ea typeface="Calibri Light" pitchFamily="34" charset="0"/>
                <a:cs typeface="Calibri Light" pitchFamily="34" charset="0"/>
              </a:rPr>
              <a:t> </a:t>
            </a:r>
            <a:br>
              <a:rPr lang="en-US" altLang="en-US" sz="4000" b="1" dirty="0" smtClean="0">
                <a:solidFill>
                  <a:schemeClr val="bg1"/>
                </a:solidFill>
                <a:latin typeface="Calibri Light" pitchFamily="34" charset="0"/>
                <a:ea typeface="Calibri Light" pitchFamily="34" charset="0"/>
                <a:cs typeface="Calibri Light" pitchFamily="34" charset="0"/>
              </a:rPr>
            </a:br>
            <a:r>
              <a:rPr lang="en-US" altLang="en-US" sz="4000" b="1" dirty="0" smtClean="0">
                <a:solidFill>
                  <a:schemeClr val="bg1"/>
                </a:solidFill>
                <a:latin typeface="Calibri Light" pitchFamily="34" charset="0"/>
                <a:ea typeface="Calibri Light" pitchFamily="34" charset="0"/>
                <a:cs typeface="Calibri Light" pitchFamily="34" charset="0"/>
              </a:rPr>
              <a:t>kkhraisat@monojo.com.jo</a:t>
            </a:r>
            <a:r>
              <a:rPr lang="en-US" altLang="en-US" sz="3200" b="1" dirty="0" smtClean="0">
                <a:latin typeface="Calibri Light" pitchFamily="34" charset="0"/>
                <a:ea typeface="Calibri Light" pitchFamily="34" charset="0"/>
                <a:cs typeface="Calibri Light" pitchFamily="34" charset="0"/>
              </a:rPr>
              <a:t/>
            </a:r>
            <a:br>
              <a:rPr lang="en-US" altLang="en-US" sz="3200" b="1" dirty="0" smtClean="0">
                <a:latin typeface="Calibri Light" pitchFamily="34" charset="0"/>
                <a:ea typeface="Calibri Light" pitchFamily="34" charset="0"/>
                <a:cs typeface="Calibri Light" pitchFamily="34" charset="0"/>
              </a:rPr>
            </a:br>
            <a:endParaRPr lang="en-US" altLang="en-US" sz="3000" dirty="0" smtClean="0">
              <a:solidFill>
                <a:schemeClr val="bg1"/>
              </a:solidFill>
              <a:latin typeface="Calibri Light" pitchFamily="34" charset="0"/>
              <a:ea typeface="Calibri Light" pitchFamily="34" charset="0"/>
              <a:cs typeface="Calibri Light" pitchFamily="34" charset="0"/>
            </a:endParaRPr>
          </a:p>
        </p:txBody>
      </p:sp>
    </p:spTree>
    <p:extLst>
      <p:ext uri="{BB962C8B-B14F-4D97-AF65-F5344CB8AC3E}">
        <p14:creationId xmlns:p14="http://schemas.microsoft.com/office/powerpoint/2010/main" val="3742376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3400" y="762000"/>
            <a:ext cx="6781800" cy="800100"/>
          </a:xfrm>
        </p:spPr>
        <p:txBody>
          <a:bodyPr rtlCol="0"/>
          <a:lstStyle/>
          <a:p>
            <a:pPr marL="12700" algn="l" eaLnBrk="1" fontAlgn="auto" hangingPunct="1">
              <a:spcBef>
                <a:spcPts val="0"/>
              </a:spcBef>
              <a:spcAft>
                <a:spcPts val="0"/>
              </a:spcAft>
              <a:defRPr/>
            </a:pPr>
            <a:r>
              <a:rPr sz="5200" b="1" spc="-165" dirty="0" smtClean="0"/>
              <a:t>Introduction </a:t>
            </a:r>
            <a:r>
              <a:rPr sz="5200" b="1" dirty="0" smtClean="0"/>
              <a:t>&amp;</a:t>
            </a:r>
            <a:r>
              <a:rPr sz="5200" b="1" spc="-535" dirty="0" smtClean="0"/>
              <a:t> </a:t>
            </a:r>
            <a:r>
              <a:rPr sz="5200" b="1" spc="-165" dirty="0" smtClean="0"/>
              <a:t>Background</a:t>
            </a:r>
            <a:endParaRPr sz="5200" b="1" spc="-165" dirty="0"/>
          </a:p>
        </p:txBody>
      </p:sp>
      <p:sp>
        <p:nvSpPr>
          <p:cNvPr id="7171" name="Rectangle 3"/>
          <p:cNvSpPr>
            <a:spLocks noChangeArrowheads="1"/>
          </p:cNvSpPr>
          <p:nvPr/>
        </p:nvSpPr>
        <p:spPr bwMode="auto">
          <a:xfrm>
            <a:off x="533400" y="2438400"/>
            <a:ext cx="56388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base">
              <a:spcBef>
                <a:spcPct val="0"/>
              </a:spcBef>
              <a:spcAft>
                <a:spcPct val="0"/>
              </a:spcAft>
            </a:pPr>
            <a:r>
              <a:rPr lang="en-US" altLang="en-US" sz="3000" b="1" dirty="0" err="1">
                <a:solidFill>
                  <a:prstClr val="white"/>
                </a:solidFill>
                <a:cs typeface="Arial" charset="0"/>
              </a:rPr>
              <a:t>MonoJO</a:t>
            </a:r>
            <a:r>
              <a:rPr lang="en-US" altLang="en-US" sz="3000" b="1" dirty="0">
                <a:solidFill>
                  <a:prstClr val="white"/>
                </a:solidFill>
                <a:cs typeface="Arial" charset="0"/>
              </a:rPr>
              <a:t> Biotech </a:t>
            </a:r>
            <a:r>
              <a:rPr lang="en-US" altLang="en-US" sz="3000" dirty="0">
                <a:solidFill>
                  <a:prstClr val="white"/>
                </a:solidFill>
                <a:cs typeface="Arial" charset="0"/>
              </a:rPr>
              <a:t>is a distinguished biotech  company in the Middle East, established </a:t>
            </a:r>
            <a:r>
              <a:rPr lang="en-US" altLang="en-US" sz="3000" dirty="0" smtClean="0">
                <a:solidFill>
                  <a:prstClr val="white"/>
                </a:solidFill>
                <a:cs typeface="Arial" charset="0"/>
              </a:rPr>
              <a:t>in </a:t>
            </a:r>
            <a:r>
              <a:rPr lang="en-US" altLang="en-US" sz="3000" dirty="0">
                <a:solidFill>
                  <a:prstClr val="white"/>
                </a:solidFill>
                <a:cs typeface="Arial" charset="0"/>
              </a:rPr>
              <a:t>2005 by </a:t>
            </a:r>
            <a:r>
              <a:rPr lang="en-US" altLang="en-US" sz="3000" b="1" dirty="0">
                <a:solidFill>
                  <a:prstClr val="white"/>
                </a:solidFill>
                <a:cs typeface="Arial" charset="0"/>
              </a:rPr>
              <a:t>Penelope Shihab</a:t>
            </a:r>
            <a:r>
              <a:rPr lang="en-US" altLang="en-US" sz="3000" dirty="0">
                <a:solidFill>
                  <a:prstClr val="white"/>
                </a:solidFill>
                <a:cs typeface="Arial" charset="0"/>
              </a:rPr>
              <a:t>.</a:t>
            </a:r>
          </a:p>
        </p:txBody>
      </p:sp>
    </p:spTree>
    <p:extLst>
      <p:ext uri="{BB962C8B-B14F-4D97-AF65-F5344CB8AC3E}">
        <p14:creationId xmlns:p14="http://schemas.microsoft.com/office/powerpoint/2010/main" val="785804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object 2"/>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 name="T15" fmla="*/ 0 w 12192000"/>
              <a:gd name="T16" fmla="*/ 0 h 6858000"/>
              <a:gd name="T17" fmla="*/ 12192000 w 12192000"/>
              <a:gd name="T18" fmla="*/ 6858000 h 6858000"/>
            </a:gdLst>
            <a:ahLst/>
            <a:cxnLst>
              <a:cxn ang="T10">
                <a:pos x="T0" y="T1"/>
              </a:cxn>
              <a:cxn ang="T11">
                <a:pos x="T2" y="T3"/>
              </a:cxn>
              <a:cxn ang="T12">
                <a:pos x="T4" y="T5"/>
              </a:cxn>
              <a:cxn ang="T13">
                <a:pos x="T6" y="T7"/>
              </a:cxn>
              <a:cxn ang="T14">
                <a:pos x="T8" y="T9"/>
              </a:cxn>
            </a:cxnLst>
            <a:rect l="T15" t="T16" r="T17" b="T18"/>
            <a:pathLst>
              <a:path w="12192000" h="6858000">
                <a:moveTo>
                  <a:pt x="0" y="6858000"/>
                </a:moveTo>
                <a:lnTo>
                  <a:pt x="12192000" y="6858000"/>
                </a:lnTo>
                <a:lnTo>
                  <a:pt x="12192000" y="0"/>
                </a:lnTo>
                <a:lnTo>
                  <a:pt x="0" y="0"/>
                </a:lnTo>
                <a:lnTo>
                  <a:pt x="0" y="6858000"/>
                </a:lnTo>
                <a:close/>
              </a:path>
            </a:pathLst>
          </a:custGeom>
          <a:solidFill>
            <a:srgbClr val="50B4C7"/>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en-US">
              <a:solidFill>
                <a:prstClr val="black"/>
              </a:solidFill>
              <a:latin typeface="Arial" charset="0"/>
              <a:cs typeface="Arial" charset="0"/>
            </a:endParaRPr>
          </a:p>
        </p:txBody>
      </p:sp>
      <p:sp>
        <p:nvSpPr>
          <p:cNvPr id="8195" name="object 3"/>
          <p:cNvSpPr>
            <a:spLocks/>
          </p:cNvSpPr>
          <p:nvPr/>
        </p:nvSpPr>
        <p:spPr bwMode="auto">
          <a:xfrm>
            <a:off x="57150" y="304800"/>
            <a:ext cx="9086850" cy="6400800"/>
          </a:xfrm>
          <a:custGeom>
            <a:avLst/>
            <a:gdLst>
              <a:gd name="T0" fmla="*/ 0 w 12192000"/>
              <a:gd name="T1" fmla="*/ 3949039 h 6858000"/>
              <a:gd name="T2" fmla="*/ 11595560 w 12192000"/>
              <a:gd name="T3" fmla="*/ 3949039 h 6858000"/>
              <a:gd name="T4" fmla="*/ 11595560 w 12192000"/>
              <a:gd name="T5" fmla="*/ 0 h 6858000"/>
              <a:gd name="T6" fmla="*/ 0 w 12192000"/>
              <a:gd name="T7" fmla="*/ 0 h 6858000"/>
              <a:gd name="T8" fmla="*/ 0 w 12192000"/>
              <a:gd name="T9" fmla="*/ 3949039 h 6858000"/>
              <a:gd name="T10" fmla="*/ 0 60000 65536"/>
              <a:gd name="T11" fmla="*/ 0 60000 65536"/>
              <a:gd name="T12" fmla="*/ 0 60000 65536"/>
              <a:gd name="T13" fmla="*/ 0 60000 65536"/>
              <a:gd name="T14" fmla="*/ 0 60000 65536"/>
              <a:gd name="T15" fmla="*/ 0 w 12192000"/>
              <a:gd name="T16" fmla="*/ 0 h 6858000"/>
              <a:gd name="T17" fmla="*/ 12192000 w 12192000"/>
              <a:gd name="T18" fmla="*/ 6858000 h 6858000"/>
            </a:gdLst>
            <a:ahLst/>
            <a:cxnLst>
              <a:cxn ang="T10">
                <a:pos x="T0" y="T1"/>
              </a:cxn>
              <a:cxn ang="T11">
                <a:pos x="T2" y="T3"/>
              </a:cxn>
              <a:cxn ang="T12">
                <a:pos x="T4" y="T5"/>
              </a:cxn>
              <a:cxn ang="T13">
                <a:pos x="T6" y="T7"/>
              </a:cxn>
              <a:cxn ang="T14">
                <a:pos x="T8" y="T9"/>
              </a:cxn>
            </a:cxnLst>
            <a:rect l="T15" t="T16" r="T17" b="T18"/>
            <a:pathLst>
              <a:path w="12192000" h="6858000">
                <a:moveTo>
                  <a:pt x="0" y="6858000"/>
                </a:moveTo>
                <a:lnTo>
                  <a:pt x="12192000" y="6858000"/>
                </a:lnTo>
                <a:lnTo>
                  <a:pt x="12192000" y="0"/>
                </a:lnTo>
                <a:lnTo>
                  <a:pt x="0" y="0"/>
                </a:lnTo>
                <a:lnTo>
                  <a:pt x="0" y="6858000"/>
                </a:lnTo>
                <a:close/>
              </a:path>
            </a:pathLst>
          </a:custGeom>
          <a:solidFill>
            <a:srgbClr val="50B4C7"/>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en-US">
              <a:solidFill>
                <a:prstClr val="black"/>
              </a:solidFill>
              <a:latin typeface="Arial" charset="0"/>
              <a:cs typeface="Arial" charset="0"/>
            </a:endParaRPr>
          </a:p>
        </p:txBody>
      </p:sp>
      <p:sp>
        <p:nvSpPr>
          <p:cNvPr id="8196" name="object 4"/>
          <p:cNvSpPr>
            <a:spLocks noGrp="1"/>
          </p:cNvSpPr>
          <p:nvPr>
            <p:ph type="title"/>
          </p:nvPr>
        </p:nvSpPr>
        <p:spPr>
          <a:xfrm>
            <a:off x="381000" y="533407"/>
            <a:ext cx="8382000" cy="4231928"/>
          </a:xfrm>
        </p:spPr>
        <p:txBody>
          <a:bodyPr/>
          <a:lstStyle/>
          <a:p>
            <a:pPr marL="12700" eaLnBrk="1" hangingPunct="1">
              <a:lnSpc>
                <a:spcPts val="3263"/>
              </a:lnSpc>
            </a:pPr>
            <a:r>
              <a:rPr lang="en-US" altLang="en-US" sz="4000" b="1" dirty="0" smtClean="0">
                <a:latin typeface="Calibri Light" pitchFamily="34" charset="0"/>
                <a:ea typeface="Calibri Light" pitchFamily="34" charset="0"/>
                <a:cs typeface="Calibri Light" pitchFamily="34" charset="0"/>
              </a:rPr>
              <a:t>Our Vision</a:t>
            </a:r>
            <a:r>
              <a:rPr lang="en-US" altLang="en-US" sz="3200" dirty="0" smtClean="0">
                <a:latin typeface="Calibri Light" pitchFamily="34" charset="0"/>
                <a:ea typeface="Calibri Light" pitchFamily="34" charset="0"/>
                <a:cs typeface="Calibri Light" pitchFamily="34" charset="0"/>
              </a:rPr>
              <a:t/>
            </a:r>
            <a:br>
              <a:rPr lang="en-US" altLang="en-US" sz="3200" dirty="0" smtClean="0">
                <a:latin typeface="Calibri Light" pitchFamily="34" charset="0"/>
                <a:ea typeface="Calibri Light" pitchFamily="34" charset="0"/>
                <a:cs typeface="Calibri Light" pitchFamily="34" charset="0"/>
              </a:rPr>
            </a:br>
            <a:r>
              <a:rPr lang="en-US" altLang="en-US" sz="3200" dirty="0" smtClean="0">
                <a:solidFill>
                  <a:schemeClr val="bg1"/>
                </a:solidFill>
                <a:latin typeface="Calibri Light" pitchFamily="34" charset="0"/>
                <a:ea typeface="Calibri Light" pitchFamily="34" charset="0"/>
                <a:cs typeface="Calibri Light" pitchFamily="34" charset="0"/>
              </a:rPr>
              <a:t>To </a:t>
            </a:r>
            <a:r>
              <a:rPr lang="en-US" altLang="en-US" sz="3000" dirty="0" smtClean="0">
                <a:solidFill>
                  <a:schemeClr val="bg1"/>
                </a:solidFill>
                <a:latin typeface="Calibri Light" pitchFamily="34" charset="0"/>
                <a:ea typeface="Calibri Light" pitchFamily="34" charset="0"/>
                <a:cs typeface="Calibri Light" pitchFamily="34" charset="0"/>
              </a:rPr>
              <a:t>become a world class multi-functional biotechnology platform that provides a wide range of research services and medical innovations</a:t>
            </a:r>
            <a:r>
              <a:rPr lang="en-US" altLang="en-US" sz="3000" dirty="0" smtClean="0">
                <a:solidFill>
                  <a:schemeClr val="bg1"/>
                </a:solidFill>
                <a:latin typeface="Calibri Light" pitchFamily="34" charset="0"/>
                <a:ea typeface="Calibri Light" pitchFamily="34" charset="0"/>
                <a:cs typeface="Calibri Light" pitchFamily="34" charset="0"/>
              </a:rPr>
              <a:t>.</a:t>
            </a:r>
            <a:r>
              <a:rPr lang="en-US" altLang="en-US" sz="3200" dirty="0" smtClean="0">
                <a:latin typeface="Calibri Light" pitchFamily="34" charset="0"/>
                <a:ea typeface="Calibri Light" pitchFamily="34" charset="0"/>
                <a:cs typeface="Calibri Light" pitchFamily="34" charset="0"/>
              </a:rPr>
              <a:t/>
            </a:r>
            <a:br>
              <a:rPr lang="en-US" altLang="en-US" sz="3200" dirty="0" smtClean="0">
                <a:latin typeface="Calibri Light" pitchFamily="34" charset="0"/>
                <a:ea typeface="Calibri Light" pitchFamily="34" charset="0"/>
                <a:cs typeface="Calibri Light" pitchFamily="34" charset="0"/>
              </a:rPr>
            </a:br>
            <a:r>
              <a:rPr lang="en-US" altLang="en-US" sz="3200" dirty="0" smtClean="0">
                <a:latin typeface="Calibri Light" pitchFamily="34" charset="0"/>
                <a:ea typeface="Calibri Light" pitchFamily="34" charset="0"/>
                <a:cs typeface="Calibri Light" pitchFamily="34" charset="0"/>
              </a:rPr>
              <a:t/>
            </a:r>
            <a:br>
              <a:rPr lang="en-US" altLang="en-US" sz="3200" dirty="0" smtClean="0">
                <a:latin typeface="Calibri Light" pitchFamily="34" charset="0"/>
                <a:ea typeface="Calibri Light" pitchFamily="34" charset="0"/>
                <a:cs typeface="Calibri Light" pitchFamily="34" charset="0"/>
              </a:rPr>
            </a:br>
            <a:r>
              <a:rPr lang="en-US" altLang="en-US" sz="4000" b="1" dirty="0" smtClean="0">
                <a:latin typeface="Calibri Light" pitchFamily="34" charset="0"/>
                <a:ea typeface="Calibri Light" pitchFamily="34" charset="0"/>
                <a:cs typeface="Calibri Light" pitchFamily="34" charset="0"/>
              </a:rPr>
              <a:t>Our Mission</a:t>
            </a:r>
            <a:r>
              <a:rPr lang="en-US" altLang="en-US" sz="3200" dirty="0" smtClean="0">
                <a:latin typeface="Calibri Light" pitchFamily="34" charset="0"/>
                <a:ea typeface="Calibri Light" pitchFamily="34" charset="0"/>
                <a:cs typeface="Calibri Light" pitchFamily="34" charset="0"/>
              </a:rPr>
              <a:t/>
            </a:r>
            <a:br>
              <a:rPr lang="en-US" altLang="en-US" sz="3200" dirty="0" smtClean="0">
                <a:latin typeface="Calibri Light" pitchFamily="34" charset="0"/>
                <a:ea typeface="Calibri Light" pitchFamily="34" charset="0"/>
                <a:cs typeface="Calibri Light" pitchFamily="34" charset="0"/>
              </a:rPr>
            </a:br>
            <a:r>
              <a:rPr lang="en-US" altLang="en-US" sz="3000" dirty="0" err="1" smtClean="0">
                <a:solidFill>
                  <a:schemeClr val="bg1"/>
                </a:solidFill>
                <a:latin typeface="Calibri Light" pitchFamily="34" charset="0"/>
                <a:ea typeface="Calibri Light" pitchFamily="34" charset="0"/>
                <a:cs typeface="Calibri Light" pitchFamily="34" charset="0"/>
              </a:rPr>
              <a:t>MonoJO</a:t>
            </a:r>
            <a:r>
              <a:rPr lang="en-US" altLang="en-US" sz="3000" dirty="0" smtClean="0">
                <a:solidFill>
                  <a:schemeClr val="bg1"/>
                </a:solidFill>
                <a:latin typeface="Calibri Light" pitchFamily="34" charset="0"/>
                <a:ea typeface="Calibri Light" pitchFamily="34" charset="0"/>
                <a:cs typeface="Calibri Light" pitchFamily="34" charset="0"/>
              </a:rPr>
              <a:t> aims to transfer its applied research in biotechnology to serve the world with unique medical products that have a major impact on people’s lives, worldwide environment, and economic well-being.</a:t>
            </a:r>
          </a:p>
        </p:txBody>
      </p:sp>
      <p:sp>
        <p:nvSpPr>
          <p:cNvPr id="8197" name="object 6"/>
          <p:cNvSpPr>
            <a:spLocks noChangeArrowheads="1"/>
          </p:cNvSpPr>
          <p:nvPr/>
        </p:nvSpPr>
        <p:spPr bwMode="auto">
          <a:xfrm>
            <a:off x="2362199" y="5410200"/>
            <a:ext cx="4852339" cy="1295400"/>
          </a:xfrm>
          <a:prstGeom prst="rect">
            <a:avLst/>
          </a:pr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fontAlgn="base">
              <a:spcBef>
                <a:spcPct val="0"/>
              </a:spcBef>
              <a:spcAft>
                <a:spcPct val="0"/>
              </a:spcAft>
            </a:pPr>
            <a:endParaRPr lang="en-US" altLang="en-US">
              <a:solidFill>
                <a:srgbClr val="000000"/>
              </a:solidFill>
              <a:cs typeface="Arial" charset="0"/>
            </a:endParaRPr>
          </a:p>
        </p:txBody>
      </p:sp>
    </p:spTree>
    <p:extLst>
      <p:ext uri="{BB962C8B-B14F-4D97-AF65-F5344CB8AC3E}">
        <p14:creationId xmlns:p14="http://schemas.microsoft.com/office/powerpoint/2010/main" val="11022885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object 2"/>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 name="T15" fmla="*/ 0 w 12192000"/>
              <a:gd name="T16" fmla="*/ 0 h 6858000"/>
              <a:gd name="T17" fmla="*/ 12192000 w 12192000"/>
              <a:gd name="T18" fmla="*/ 6858000 h 6858000"/>
            </a:gdLst>
            <a:ahLst/>
            <a:cxnLst>
              <a:cxn ang="T10">
                <a:pos x="T0" y="T1"/>
              </a:cxn>
              <a:cxn ang="T11">
                <a:pos x="T2" y="T3"/>
              </a:cxn>
              <a:cxn ang="T12">
                <a:pos x="T4" y="T5"/>
              </a:cxn>
              <a:cxn ang="T13">
                <a:pos x="T6" y="T7"/>
              </a:cxn>
              <a:cxn ang="T14">
                <a:pos x="T8" y="T9"/>
              </a:cxn>
            </a:cxnLst>
            <a:rect l="T15" t="T16" r="T17" b="T18"/>
            <a:pathLst>
              <a:path w="12192000" h="6858000">
                <a:moveTo>
                  <a:pt x="0" y="6858000"/>
                </a:moveTo>
                <a:lnTo>
                  <a:pt x="12192000" y="6858000"/>
                </a:lnTo>
                <a:lnTo>
                  <a:pt x="12192000" y="0"/>
                </a:lnTo>
                <a:lnTo>
                  <a:pt x="0" y="0"/>
                </a:lnTo>
                <a:lnTo>
                  <a:pt x="0" y="6858000"/>
                </a:lnTo>
                <a:close/>
              </a:path>
            </a:pathLst>
          </a:custGeom>
          <a:solidFill>
            <a:srgbClr val="50B4C7"/>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en-US">
              <a:solidFill>
                <a:prstClr val="black"/>
              </a:solidFill>
              <a:latin typeface="Arial" charset="0"/>
              <a:cs typeface="Arial" charset="0"/>
            </a:endParaRPr>
          </a:p>
        </p:txBody>
      </p:sp>
      <p:sp>
        <p:nvSpPr>
          <p:cNvPr id="9219" name="object 3"/>
          <p:cNvSpPr>
            <a:spLocks/>
          </p:cNvSpPr>
          <p:nvPr/>
        </p:nvSpPr>
        <p:spPr bwMode="auto">
          <a:xfrm>
            <a:off x="0" y="15240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 name="T15" fmla="*/ 0 w 12192000"/>
              <a:gd name="T16" fmla="*/ 0 h 6858000"/>
              <a:gd name="T17" fmla="*/ 12192000 w 12192000"/>
              <a:gd name="T18" fmla="*/ 6858000 h 6858000"/>
            </a:gdLst>
            <a:ahLst/>
            <a:cxnLst>
              <a:cxn ang="T10">
                <a:pos x="T0" y="T1"/>
              </a:cxn>
              <a:cxn ang="T11">
                <a:pos x="T2" y="T3"/>
              </a:cxn>
              <a:cxn ang="T12">
                <a:pos x="T4" y="T5"/>
              </a:cxn>
              <a:cxn ang="T13">
                <a:pos x="T6" y="T7"/>
              </a:cxn>
              <a:cxn ang="T14">
                <a:pos x="T8" y="T9"/>
              </a:cxn>
            </a:cxnLst>
            <a:rect l="T15" t="T16" r="T17" b="T18"/>
            <a:pathLst>
              <a:path w="12192000" h="6858000">
                <a:moveTo>
                  <a:pt x="0" y="6858000"/>
                </a:moveTo>
                <a:lnTo>
                  <a:pt x="12192000" y="6858000"/>
                </a:lnTo>
                <a:lnTo>
                  <a:pt x="12192000" y="0"/>
                </a:lnTo>
                <a:lnTo>
                  <a:pt x="0" y="0"/>
                </a:lnTo>
                <a:lnTo>
                  <a:pt x="0" y="6858000"/>
                </a:lnTo>
                <a:close/>
              </a:path>
            </a:pathLst>
          </a:custGeom>
          <a:solidFill>
            <a:srgbClr val="50B4C7"/>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en-US">
              <a:solidFill>
                <a:prstClr val="black"/>
              </a:solidFill>
              <a:latin typeface="Arial" charset="0"/>
              <a:cs typeface="Arial" charset="0"/>
            </a:endParaRPr>
          </a:p>
        </p:txBody>
      </p:sp>
      <p:sp>
        <p:nvSpPr>
          <p:cNvPr id="9220" name="object 4"/>
          <p:cNvSpPr>
            <a:spLocks noGrp="1"/>
          </p:cNvSpPr>
          <p:nvPr>
            <p:ph type="title"/>
          </p:nvPr>
        </p:nvSpPr>
        <p:spPr>
          <a:xfrm>
            <a:off x="381000" y="609600"/>
            <a:ext cx="8305800" cy="3886200"/>
          </a:xfrm>
        </p:spPr>
        <p:txBody>
          <a:bodyPr/>
          <a:lstStyle/>
          <a:p>
            <a:pPr eaLnBrk="1" hangingPunct="1"/>
            <a:r>
              <a:rPr lang="en-US" altLang="en-US" sz="4000" b="1" dirty="0" smtClean="0">
                <a:latin typeface="Calibri Light" pitchFamily="34" charset="0"/>
                <a:ea typeface="Calibri Light" pitchFamily="34" charset="0"/>
                <a:cs typeface="Calibri Light" pitchFamily="34" charset="0"/>
              </a:rPr>
              <a:t>Science </a:t>
            </a:r>
            <a:r>
              <a:rPr lang="en-US" altLang="en-US" sz="4000" b="1" dirty="0" smtClean="0">
                <a:latin typeface="Calibri Light" pitchFamily="34" charset="0"/>
                <a:ea typeface="Calibri Light" pitchFamily="34" charset="0"/>
                <a:cs typeface="Calibri Light" pitchFamily="34" charset="0"/>
              </a:rPr>
              <a:t>at </a:t>
            </a:r>
            <a:r>
              <a:rPr lang="en-US" altLang="en-US" sz="4000" b="1" dirty="0" err="1" smtClean="0">
                <a:latin typeface="Calibri Light" pitchFamily="34" charset="0"/>
                <a:ea typeface="Calibri Light" pitchFamily="34" charset="0"/>
                <a:cs typeface="Calibri Light" pitchFamily="34" charset="0"/>
              </a:rPr>
              <a:t>MonoJO</a:t>
            </a:r>
            <a:r>
              <a:rPr lang="en-US" altLang="en-US" sz="4000" b="1" dirty="0" smtClean="0">
                <a:latin typeface="Calibri Light" pitchFamily="34" charset="0"/>
                <a:ea typeface="Calibri Light" pitchFamily="34" charset="0"/>
                <a:cs typeface="Calibri Light" pitchFamily="34" charset="0"/>
              </a:rPr>
              <a:t> </a:t>
            </a:r>
            <a:br>
              <a:rPr lang="en-US" altLang="en-US" sz="4000" b="1" dirty="0" smtClean="0">
                <a:latin typeface="Calibri Light" pitchFamily="34" charset="0"/>
                <a:ea typeface="Calibri Light" pitchFamily="34" charset="0"/>
                <a:cs typeface="Calibri Light" pitchFamily="34" charset="0"/>
              </a:rPr>
            </a:br>
            <a:r>
              <a:rPr lang="en-US" altLang="en-US" sz="3200" b="1" i="1" dirty="0" smtClean="0">
                <a:latin typeface="Calibri Light" pitchFamily="34" charset="0"/>
                <a:ea typeface="Calibri Light" pitchFamily="34" charset="0"/>
                <a:cs typeface="Calibri Light" pitchFamily="34" charset="0"/>
              </a:rPr>
              <a:t/>
            </a:r>
            <a:br>
              <a:rPr lang="en-US" altLang="en-US" sz="3200" b="1" i="1" dirty="0" smtClean="0">
                <a:latin typeface="Calibri Light" pitchFamily="34" charset="0"/>
                <a:ea typeface="Calibri Light" pitchFamily="34" charset="0"/>
                <a:cs typeface="Calibri Light" pitchFamily="34" charset="0"/>
              </a:rPr>
            </a:br>
            <a:r>
              <a:rPr lang="en-US" altLang="en-US" sz="3000" dirty="0" smtClean="0">
                <a:solidFill>
                  <a:schemeClr val="bg1"/>
                </a:solidFill>
                <a:latin typeface="Calibri Light" pitchFamily="34" charset="0"/>
                <a:ea typeface="Calibri Light" pitchFamily="34" charset="0"/>
                <a:cs typeface="Calibri Light" pitchFamily="34" charset="0"/>
              </a:rPr>
              <a:t>At </a:t>
            </a:r>
            <a:r>
              <a:rPr lang="en-US" altLang="en-US" sz="3000" dirty="0" err="1" smtClean="0">
                <a:solidFill>
                  <a:schemeClr val="bg1"/>
                </a:solidFill>
                <a:latin typeface="Calibri Light" pitchFamily="34" charset="0"/>
                <a:ea typeface="Calibri Light" pitchFamily="34" charset="0"/>
                <a:cs typeface="Calibri Light" pitchFamily="34" charset="0"/>
              </a:rPr>
              <a:t>MonoJO</a:t>
            </a:r>
            <a:r>
              <a:rPr lang="en-US" altLang="en-US" sz="3000" dirty="0" smtClean="0">
                <a:solidFill>
                  <a:schemeClr val="bg1"/>
                </a:solidFill>
                <a:latin typeface="Calibri Light" pitchFamily="34" charset="0"/>
                <a:ea typeface="Calibri Light" pitchFamily="34" charset="0"/>
                <a:cs typeface="Calibri Light" pitchFamily="34" charset="0"/>
              </a:rPr>
              <a:t>, </a:t>
            </a:r>
            <a:r>
              <a:rPr lang="en-US" altLang="en-US" sz="3000" dirty="0" smtClean="0">
                <a:solidFill>
                  <a:schemeClr val="bg1"/>
                </a:solidFill>
                <a:latin typeface="Calibri Light" pitchFamily="34" charset="0"/>
                <a:ea typeface="Calibri Light" pitchFamily="34" charset="0"/>
                <a:cs typeface="Calibri Light" pitchFamily="34" charset="0"/>
              </a:rPr>
              <a:t>Science is our core business. Our scientists work at the forefront of biotechnology research and collaborate with global experts to discover and develop therapies inspired from nature.</a:t>
            </a:r>
            <a:br>
              <a:rPr lang="en-US" altLang="en-US" sz="3000" dirty="0" smtClean="0">
                <a:solidFill>
                  <a:schemeClr val="bg1"/>
                </a:solidFill>
                <a:latin typeface="Calibri Light" pitchFamily="34" charset="0"/>
                <a:ea typeface="Calibri Light" pitchFamily="34" charset="0"/>
                <a:cs typeface="Calibri Light" pitchFamily="34" charset="0"/>
              </a:rPr>
            </a:br>
            <a:r>
              <a:rPr lang="en-US" altLang="en-US" sz="3000" dirty="0" smtClean="0">
                <a:solidFill>
                  <a:schemeClr val="bg1"/>
                </a:solidFill>
                <a:latin typeface="Calibri Light" pitchFamily="34" charset="0"/>
                <a:ea typeface="Calibri Light" pitchFamily="34" charset="0"/>
                <a:cs typeface="Calibri Light" pitchFamily="34" charset="0"/>
              </a:rPr>
              <a:t/>
            </a:r>
            <a:br>
              <a:rPr lang="en-US" altLang="en-US" sz="3000" dirty="0" smtClean="0">
                <a:solidFill>
                  <a:schemeClr val="bg1"/>
                </a:solidFill>
                <a:latin typeface="Calibri Light" pitchFamily="34" charset="0"/>
                <a:ea typeface="Calibri Light" pitchFamily="34" charset="0"/>
                <a:cs typeface="Calibri Light" pitchFamily="34" charset="0"/>
              </a:rPr>
            </a:br>
            <a:endParaRPr lang="en-US" altLang="en-US" sz="3000" dirty="0" smtClean="0">
              <a:solidFill>
                <a:schemeClr val="bg1"/>
              </a:solidFill>
              <a:latin typeface="Calibri Light" pitchFamily="34" charset="0"/>
              <a:ea typeface="Calibri Light" pitchFamily="34" charset="0"/>
              <a:cs typeface="Calibri Light" pitchFamily="34" charset="0"/>
            </a:endParaRPr>
          </a:p>
        </p:txBody>
      </p:sp>
      <p:sp>
        <p:nvSpPr>
          <p:cNvPr id="9221" name="object 6"/>
          <p:cNvSpPr>
            <a:spLocks noChangeArrowheads="1"/>
          </p:cNvSpPr>
          <p:nvPr/>
        </p:nvSpPr>
        <p:spPr bwMode="auto">
          <a:xfrm>
            <a:off x="2032399" y="5137157"/>
            <a:ext cx="5079206" cy="1457325"/>
          </a:xfrm>
          <a:prstGeom prst="rect">
            <a:avLst/>
          </a:pr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fontAlgn="base">
              <a:spcBef>
                <a:spcPct val="0"/>
              </a:spcBef>
              <a:spcAft>
                <a:spcPct val="0"/>
              </a:spcAft>
            </a:pPr>
            <a:endParaRPr lang="en-US" altLang="en-US">
              <a:solidFill>
                <a:srgbClr val="000000"/>
              </a:solidFill>
              <a:cs typeface="Arial" charset="0"/>
            </a:endParaRPr>
          </a:p>
        </p:txBody>
      </p:sp>
    </p:spTree>
    <p:extLst>
      <p:ext uri="{BB962C8B-B14F-4D97-AF65-F5344CB8AC3E}">
        <p14:creationId xmlns:p14="http://schemas.microsoft.com/office/powerpoint/2010/main" val="12724912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object 3"/>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 name="T15" fmla="*/ 0 w 12192000"/>
              <a:gd name="T16" fmla="*/ 0 h 6858000"/>
              <a:gd name="T17" fmla="*/ 12192000 w 12192000"/>
              <a:gd name="T18" fmla="*/ 6858000 h 6858000"/>
            </a:gdLst>
            <a:ahLst/>
            <a:cxnLst>
              <a:cxn ang="T10">
                <a:pos x="T0" y="T1"/>
              </a:cxn>
              <a:cxn ang="T11">
                <a:pos x="T2" y="T3"/>
              </a:cxn>
              <a:cxn ang="T12">
                <a:pos x="T4" y="T5"/>
              </a:cxn>
              <a:cxn ang="T13">
                <a:pos x="T6" y="T7"/>
              </a:cxn>
              <a:cxn ang="T14">
                <a:pos x="T8" y="T9"/>
              </a:cxn>
            </a:cxnLst>
            <a:rect l="T15" t="T16" r="T17" b="T18"/>
            <a:pathLst>
              <a:path w="12192000" h="6858000">
                <a:moveTo>
                  <a:pt x="0" y="6858000"/>
                </a:moveTo>
                <a:lnTo>
                  <a:pt x="12192000" y="6858000"/>
                </a:lnTo>
                <a:lnTo>
                  <a:pt x="12192000" y="0"/>
                </a:lnTo>
                <a:lnTo>
                  <a:pt x="0" y="0"/>
                </a:lnTo>
                <a:lnTo>
                  <a:pt x="0" y="6858000"/>
                </a:lnTo>
                <a:close/>
              </a:path>
            </a:pathLst>
          </a:custGeom>
          <a:solidFill>
            <a:srgbClr val="50B4C7"/>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en-US">
              <a:solidFill>
                <a:prstClr val="black"/>
              </a:solidFill>
              <a:latin typeface="Arial" charset="0"/>
              <a:cs typeface="Arial" charset="0"/>
            </a:endParaRPr>
          </a:p>
        </p:txBody>
      </p:sp>
      <p:sp>
        <p:nvSpPr>
          <p:cNvPr id="10243" name="object 4"/>
          <p:cNvSpPr>
            <a:spLocks noGrp="1"/>
          </p:cNvSpPr>
          <p:nvPr>
            <p:ph type="title"/>
          </p:nvPr>
        </p:nvSpPr>
        <p:spPr>
          <a:xfrm>
            <a:off x="381000" y="889843"/>
            <a:ext cx="8382000" cy="5078313"/>
          </a:xfrm>
        </p:spPr>
        <p:txBody>
          <a:bodyPr/>
          <a:lstStyle/>
          <a:p>
            <a:pPr marL="12700" eaLnBrk="1" hangingPunct="1">
              <a:lnSpc>
                <a:spcPts val="3263"/>
              </a:lnSpc>
            </a:pPr>
            <a:r>
              <a:rPr lang="en-US" altLang="en-US" sz="4200" b="1" dirty="0" err="1" smtClean="0">
                <a:latin typeface="Calibri Light" pitchFamily="34" charset="0"/>
                <a:ea typeface="Calibri Light" pitchFamily="34" charset="0"/>
                <a:cs typeface="Calibri Light" pitchFamily="34" charset="0"/>
              </a:rPr>
              <a:t>MonoJO’s</a:t>
            </a:r>
            <a:r>
              <a:rPr lang="en-US" altLang="en-US" sz="4200" b="1" dirty="0" smtClean="0">
                <a:latin typeface="Calibri Light" pitchFamily="34" charset="0"/>
                <a:ea typeface="Calibri Light" pitchFamily="34" charset="0"/>
                <a:cs typeface="Calibri Light" pitchFamily="34" charset="0"/>
              </a:rPr>
              <a:t> </a:t>
            </a:r>
            <a:r>
              <a:rPr lang="en-US" altLang="en-US" sz="4200" b="1" dirty="0" smtClean="0">
                <a:latin typeface="Calibri Light" pitchFamily="34" charset="0"/>
                <a:ea typeface="Calibri Light" pitchFamily="34" charset="0"/>
                <a:cs typeface="Calibri Light" pitchFamily="34" charset="0"/>
              </a:rPr>
              <a:t>Laboratories </a:t>
            </a:r>
            <a:r>
              <a:rPr lang="en-US" altLang="en-US" sz="4400" b="1" dirty="0" smtClean="0">
                <a:latin typeface="Calibri Light" pitchFamily="34" charset="0"/>
                <a:ea typeface="Calibri Light" pitchFamily="34" charset="0"/>
                <a:cs typeface="Calibri Light" pitchFamily="34" charset="0"/>
              </a:rPr>
              <a:t/>
            </a:r>
            <a:br>
              <a:rPr lang="en-US" altLang="en-US" sz="4400" b="1" dirty="0" smtClean="0">
                <a:latin typeface="Calibri Light" pitchFamily="34" charset="0"/>
                <a:ea typeface="Calibri Light" pitchFamily="34" charset="0"/>
                <a:cs typeface="Calibri Light" pitchFamily="34" charset="0"/>
              </a:rPr>
            </a:br>
            <a:r>
              <a:rPr lang="en-US" altLang="en-US" sz="3200" dirty="0" smtClean="0">
                <a:latin typeface="Calibri Light" pitchFamily="34" charset="0"/>
                <a:ea typeface="Calibri Light" pitchFamily="34" charset="0"/>
                <a:cs typeface="Calibri Light" pitchFamily="34" charset="0"/>
              </a:rPr>
              <a:t/>
            </a:r>
            <a:br>
              <a:rPr lang="en-US" altLang="en-US" sz="3200" dirty="0" smtClean="0">
                <a:latin typeface="Calibri Light" pitchFamily="34" charset="0"/>
                <a:ea typeface="Calibri Light" pitchFamily="34" charset="0"/>
                <a:cs typeface="Calibri Light" pitchFamily="34" charset="0"/>
              </a:rPr>
            </a:br>
            <a:r>
              <a:rPr lang="en-US" altLang="en-US" sz="3000" dirty="0" err="1" smtClean="0">
                <a:solidFill>
                  <a:schemeClr val="bg1"/>
                </a:solidFill>
                <a:latin typeface="Calibri Light" pitchFamily="34" charset="0"/>
                <a:ea typeface="Calibri Light" pitchFamily="34" charset="0"/>
                <a:cs typeface="Calibri Light" pitchFamily="34" charset="0"/>
              </a:rPr>
              <a:t>MonoJO’s</a:t>
            </a:r>
            <a:r>
              <a:rPr lang="en-US" altLang="en-US" sz="3000" dirty="0" smtClean="0">
                <a:solidFill>
                  <a:schemeClr val="bg1"/>
                </a:solidFill>
                <a:latin typeface="Calibri Light" pitchFamily="34" charset="0"/>
                <a:ea typeface="Calibri Light" pitchFamily="34" charset="0"/>
                <a:cs typeface="Calibri Light" pitchFamily="34" charset="0"/>
              </a:rPr>
              <a:t> </a:t>
            </a:r>
            <a:r>
              <a:rPr lang="en-US" altLang="en-US" sz="3000" dirty="0" smtClean="0">
                <a:solidFill>
                  <a:schemeClr val="bg1"/>
                </a:solidFill>
                <a:latin typeface="Calibri Light" pitchFamily="34" charset="0"/>
                <a:ea typeface="Calibri Light" pitchFamily="34" charset="0"/>
                <a:cs typeface="Calibri Light" pitchFamily="34" charset="0"/>
              </a:rPr>
              <a:t>Laboratory is fully equipped to conduct a wide range of physical, </a:t>
            </a:r>
            <a:r>
              <a:rPr lang="en-US" altLang="en-US" sz="3000" dirty="0" smtClean="0">
                <a:solidFill>
                  <a:schemeClr val="bg1"/>
                </a:solidFill>
                <a:latin typeface="Calibri Light" pitchFamily="34" charset="0"/>
                <a:ea typeface="Calibri Light" pitchFamily="34" charset="0"/>
                <a:cs typeface="Calibri Light" pitchFamily="34" charset="0"/>
              </a:rPr>
              <a:t>microbial</a:t>
            </a:r>
            <a:r>
              <a:rPr lang="en-US" altLang="en-US" sz="3000" dirty="0" smtClean="0">
                <a:solidFill>
                  <a:schemeClr val="bg1"/>
                </a:solidFill>
                <a:latin typeface="Calibri Light" pitchFamily="34" charset="0"/>
                <a:ea typeface="Calibri Light" pitchFamily="34" charset="0"/>
                <a:cs typeface="Calibri Light" pitchFamily="34" charset="0"/>
              </a:rPr>
              <a:t>, </a:t>
            </a:r>
            <a:r>
              <a:rPr lang="en-US" altLang="en-US" sz="3000" dirty="0" smtClean="0">
                <a:solidFill>
                  <a:schemeClr val="bg1"/>
                </a:solidFill>
                <a:latin typeface="Calibri Light" pitchFamily="34" charset="0"/>
                <a:ea typeface="Calibri Light" pitchFamily="34" charset="0"/>
                <a:cs typeface="Calibri Light" pitchFamily="34" charset="0"/>
              </a:rPr>
              <a:t>biological </a:t>
            </a:r>
            <a:r>
              <a:rPr lang="en-US" altLang="en-US" sz="3000" dirty="0" smtClean="0">
                <a:solidFill>
                  <a:schemeClr val="bg1"/>
                </a:solidFill>
                <a:latin typeface="Calibri Light" pitchFamily="34" charset="0"/>
                <a:ea typeface="Calibri Light" pitchFamily="34" charset="0"/>
                <a:cs typeface="Calibri Light" pitchFamily="34" charset="0"/>
              </a:rPr>
              <a:t>and chemical testing needed for all healthcare </a:t>
            </a:r>
            <a:r>
              <a:rPr lang="en-US" altLang="en-US" sz="3000" dirty="0" smtClean="0">
                <a:solidFill>
                  <a:schemeClr val="bg1"/>
                </a:solidFill>
                <a:latin typeface="Calibri Light" pitchFamily="34" charset="0"/>
                <a:ea typeface="Calibri Light" pitchFamily="34" charset="0"/>
                <a:cs typeface="Calibri Light" pitchFamily="34" charset="0"/>
              </a:rPr>
              <a:t>sectors. </a:t>
            </a:r>
            <a:r>
              <a:rPr lang="en-US" altLang="en-US" sz="3000" u="sng" dirty="0" smtClean="0">
                <a:solidFill>
                  <a:schemeClr val="bg1"/>
                </a:solidFill>
                <a:latin typeface="Calibri Light" pitchFamily="34" charset="0"/>
                <a:ea typeface="Calibri Light" pitchFamily="34" charset="0"/>
                <a:cs typeface="Calibri Light" pitchFamily="34" charset="0"/>
              </a:rPr>
              <a:t>including :</a:t>
            </a:r>
            <a:r>
              <a:rPr lang="en-US" altLang="en-US" sz="3000" dirty="0" smtClean="0">
                <a:solidFill>
                  <a:schemeClr val="bg1"/>
                </a:solidFill>
                <a:latin typeface="Calibri Light" pitchFamily="34" charset="0"/>
                <a:ea typeface="Calibri Light" pitchFamily="34" charset="0"/>
                <a:cs typeface="Calibri Light" pitchFamily="34" charset="0"/>
              </a:rPr>
              <a:t> </a:t>
            </a:r>
            <a:br>
              <a:rPr lang="en-US" altLang="en-US" sz="3000" dirty="0" smtClean="0">
                <a:solidFill>
                  <a:schemeClr val="bg1"/>
                </a:solidFill>
                <a:latin typeface="Calibri Light" pitchFamily="34" charset="0"/>
                <a:ea typeface="Calibri Light" pitchFamily="34" charset="0"/>
                <a:cs typeface="Calibri Light" pitchFamily="34" charset="0"/>
              </a:rPr>
            </a:br>
            <a:r>
              <a:rPr lang="en-US" altLang="en-US" sz="3000" dirty="0" smtClean="0">
                <a:solidFill>
                  <a:schemeClr val="bg1"/>
                </a:solidFill>
                <a:latin typeface="Calibri Light" pitchFamily="34" charset="0"/>
                <a:ea typeface="Calibri Light" pitchFamily="34" charset="0"/>
                <a:cs typeface="Calibri Light" pitchFamily="34" charset="0"/>
              </a:rPr>
              <a:t>1. Food sector </a:t>
            </a:r>
            <a:br>
              <a:rPr lang="en-US" altLang="en-US" sz="3000" dirty="0" smtClean="0">
                <a:solidFill>
                  <a:schemeClr val="bg1"/>
                </a:solidFill>
                <a:latin typeface="Calibri Light" pitchFamily="34" charset="0"/>
                <a:ea typeface="Calibri Light" pitchFamily="34" charset="0"/>
                <a:cs typeface="Calibri Light" pitchFamily="34" charset="0"/>
              </a:rPr>
            </a:br>
            <a:r>
              <a:rPr lang="en-US" altLang="en-US" sz="3000" dirty="0" smtClean="0">
                <a:solidFill>
                  <a:schemeClr val="bg1"/>
                </a:solidFill>
                <a:latin typeface="Calibri Light" pitchFamily="34" charset="0"/>
                <a:ea typeface="Calibri Light" pitchFamily="34" charset="0"/>
                <a:cs typeface="Calibri Light" pitchFamily="34" charset="0"/>
              </a:rPr>
              <a:t>2. Pharmaceutical </a:t>
            </a:r>
            <a:r>
              <a:rPr lang="en-US" altLang="en-US" sz="3000" dirty="0" smtClean="0">
                <a:solidFill>
                  <a:schemeClr val="bg1"/>
                </a:solidFill>
                <a:latin typeface="Calibri Light" pitchFamily="34" charset="0"/>
                <a:ea typeface="Calibri Light" pitchFamily="34" charset="0"/>
                <a:cs typeface="Calibri Light" pitchFamily="34" charset="0"/>
              </a:rPr>
              <a:t>sector </a:t>
            </a:r>
            <a:r>
              <a:rPr lang="en-US" altLang="en-US" sz="3000" dirty="0" smtClean="0">
                <a:solidFill>
                  <a:schemeClr val="bg1"/>
                </a:solidFill>
                <a:latin typeface="Calibri Light" pitchFamily="34" charset="0"/>
                <a:ea typeface="Calibri Light" pitchFamily="34" charset="0"/>
                <a:cs typeface="Calibri Light" pitchFamily="34" charset="0"/>
              </a:rPr>
              <a:t/>
            </a:r>
            <a:br>
              <a:rPr lang="en-US" altLang="en-US" sz="3000" dirty="0" smtClean="0">
                <a:solidFill>
                  <a:schemeClr val="bg1"/>
                </a:solidFill>
                <a:latin typeface="Calibri Light" pitchFamily="34" charset="0"/>
                <a:ea typeface="Calibri Light" pitchFamily="34" charset="0"/>
                <a:cs typeface="Calibri Light" pitchFamily="34" charset="0"/>
              </a:rPr>
            </a:br>
            <a:r>
              <a:rPr lang="en-US" altLang="en-US" sz="3000" dirty="0" smtClean="0">
                <a:solidFill>
                  <a:schemeClr val="bg1"/>
                </a:solidFill>
                <a:latin typeface="Calibri Light" pitchFamily="34" charset="0"/>
                <a:ea typeface="Calibri Light" pitchFamily="34" charset="0"/>
                <a:cs typeface="Calibri Light" pitchFamily="34" charset="0"/>
              </a:rPr>
              <a:t>3. Cosmetic and medical </a:t>
            </a:r>
            <a:r>
              <a:rPr lang="en-US" altLang="en-US" sz="3000" dirty="0" smtClean="0">
                <a:solidFill>
                  <a:schemeClr val="bg1"/>
                </a:solidFill>
                <a:latin typeface="Calibri Light" pitchFamily="34" charset="0"/>
                <a:ea typeface="Calibri Light" pitchFamily="34" charset="0"/>
                <a:cs typeface="Calibri Light" pitchFamily="34" charset="0"/>
              </a:rPr>
              <a:t>devices sector </a:t>
            </a:r>
            <a:r>
              <a:rPr lang="en-US" altLang="en-US" sz="3000" dirty="0" smtClean="0">
                <a:solidFill>
                  <a:schemeClr val="bg1"/>
                </a:solidFill>
                <a:latin typeface="Calibri Light" pitchFamily="34" charset="0"/>
                <a:ea typeface="Calibri Light" pitchFamily="34" charset="0"/>
                <a:cs typeface="Calibri Light" pitchFamily="34" charset="0"/>
              </a:rPr>
              <a:t/>
            </a:r>
            <a:br>
              <a:rPr lang="en-US" altLang="en-US" sz="3000" dirty="0" smtClean="0">
                <a:solidFill>
                  <a:schemeClr val="bg1"/>
                </a:solidFill>
                <a:latin typeface="Calibri Light" pitchFamily="34" charset="0"/>
                <a:ea typeface="Calibri Light" pitchFamily="34" charset="0"/>
                <a:cs typeface="Calibri Light" pitchFamily="34" charset="0"/>
              </a:rPr>
            </a:br>
            <a:r>
              <a:rPr lang="en-US" altLang="en-US" sz="3000" dirty="0">
                <a:solidFill>
                  <a:schemeClr val="bg1"/>
                </a:solidFill>
                <a:latin typeface="Calibri Light" pitchFamily="34" charset="0"/>
                <a:ea typeface="Calibri Light" pitchFamily="34" charset="0"/>
                <a:cs typeface="Calibri Light" pitchFamily="34" charset="0"/>
              </a:rPr>
              <a:t/>
            </a:r>
            <a:br>
              <a:rPr lang="en-US" altLang="en-US" sz="3000" dirty="0">
                <a:solidFill>
                  <a:schemeClr val="bg1"/>
                </a:solidFill>
                <a:latin typeface="Calibri Light" pitchFamily="34" charset="0"/>
                <a:ea typeface="Calibri Light" pitchFamily="34" charset="0"/>
                <a:cs typeface="Calibri Light" pitchFamily="34" charset="0"/>
              </a:rPr>
            </a:br>
            <a:r>
              <a:rPr lang="en-US" altLang="en-US" sz="3000" dirty="0" smtClean="0">
                <a:solidFill>
                  <a:schemeClr val="bg1"/>
                </a:solidFill>
                <a:latin typeface="Calibri Light" pitchFamily="34" charset="0"/>
                <a:ea typeface="Calibri Light" pitchFamily="34" charset="0"/>
                <a:cs typeface="Calibri Light" pitchFamily="34" charset="0"/>
              </a:rPr>
              <a:t>Moreover our laboratory is </a:t>
            </a:r>
            <a:r>
              <a:rPr lang="en-US" altLang="en-US" sz="3600" b="1" u="sng" dirty="0" smtClean="0">
                <a:solidFill>
                  <a:schemeClr val="bg1"/>
                </a:solidFill>
                <a:latin typeface="Calibri Light" pitchFamily="34" charset="0"/>
                <a:ea typeface="Calibri Light" pitchFamily="34" charset="0"/>
                <a:cs typeface="Calibri Light" pitchFamily="34" charset="0"/>
              </a:rPr>
              <a:t>ISO 17025 </a:t>
            </a:r>
            <a:r>
              <a:rPr lang="en-US" altLang="en-US" sz="3000" dirty="0" smtClean="0">
                <a:solidFill>
                  <a:schemeClr val="bg1"/>
                </a:solidFill>
                <a:latin typeface="Calibri Light" pitchFamily="34" charset="0"/>
                <a:ea typeface="Calibri Light" pitchFamily="34" charset="0"/>
                <a:cs typeface="Calibri Light" pitchFamily="34" charset="0"/>
              </a:rPr>
              <a:t>certified by JAS for a list of Microbial, </a:t>
            </a:r>
            <a:r>
              <a:rPr lang="en-US" altLang="en-US" sz="3000" dirty="0" smtClean="0">
                <a:solidFill>
                  <a:schemeClr val="bg1"/>
                </a:solidFill>
                <a:latin typeface="Calibri Light" pitchFamily="34" charset="0"/>
                <a:ea typeface="Calibri Light" pitchFamily="34" charset="0"/>
                <a:cs typeface="Calibri Light" pitchFamily="34" charset="0"/>
              </a:rPr>
              <a:t>Physical </a:t>
            </a:r>
            <a:r>
              <a:rPr lang="en-US" altLang="en-US" sz="3000" dirty="0" smtClean="0">
                <a:solidFill>
                  <a:schemeClr val="bg1"/>
                </a:solidFill>
                <a:latin typeface="Calibri Light" pitchFamily="34" charset="0"/>
                <a:ea typeface="Calibri Light" pitchFamily="34" charset="0"/>
                <a:cs typeface="Calibri Light" pitchFamily="34" charset="0"/>
              </a:rPr>
              <a:t>and </a:t>
            </a:r>
            <a:r>
              <a:rPr lang="en-US" altLang="en-US" sz="3000" dirty="0" smtClean="0">
                <a:solidFill>
                  <a:schemeClr val="bg1"/>
                </a:solidFill>
                <a:latin typeface="Calibri Light" pitchFamily="34" charset="0"/>
                <a:ea typeface="Calibri Light" pitchFamily="34" charset="0"/>
                <a:cs typeface="Calibri Light" pitchFamily="34" charset="0"/>
              </a:rPr>
              <a:t>Biological</a:t>
            </a:r>
            <a:r>
              <a:rPr lang="en-US" altLang="en-US" sz="3000" dirty="0">
                <a:solidFill>
                  <a:schemeClr val="bg1"/>
                </a:solidFill>
                <a:latin typeface="Calibri Light" pitchFamily="34" charset="0"/>
                <a:ea typeface="Calibri Light" pitchFamily="34" charset="0"/>
                <a:cs typeface="Calibri Light" pitchFamily="34" charset="0"/>
              </a:rPr>
              <a:t> </a:t>
            </a:r>
            <a:r>
              <a:rPr lang="en-US" altLang="en-US" sz="3000" dirty="0" smtClean="0">
                <a:solidFill>
                  <a:schemeClr val="bg1"/>
                </a:solidFill>
                <a:latin typeface="Calibri Light" pitchFamily="34" charset="0"/>
                <a:ea typeface="Calibri Light" pitchFamily="34" charset="0"/>
                <a:cs typeface="Calibri Light" pitchFamily="34" charset="0"/>
              </a:rPr>
              <a:t>tests.</a:t>
            </a:r>
            <a:endParaRPr lang="en-US" altLang="en-US" sz="3000" dirty="0" smtClean="0">
              <a:solidFill>
                <a:schemeClr val="bg1"/>
              </a:solidFill>
              <a:latin typeface="Calibri Light" pitchFamily="34" charset="0"/>
              <a:ea typeface="Calibri Light" pitchFamily="34" charset="0"/>
              <a:cs typeface="Calibri Light" pitchFamily="34" charset="0"/>
            </a:endParaRPr>
          </a:p>
        </p:txBody>
      </p:sp>
    </p:spTree>
    <p:extLst>
      <p:ext uri="{BB962C8B-B14F-4D97-AF65-F5344CB8AC3E}">
        <p14:creationId xmlns:p14="http://schemas.microsoft.com/office/powerpoint/2010/main" val="29107148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object 3"/>
          <p:cNvSpPr>
            <a:spLocks/>
          </p:cNvSpPr>
          <p:nvPr/>
        </p:nvSpPr>
        <p:spPr bwMode="auto">
          <a:xfrm>
            <a:off x="0" y="0"/>
            <a:ext cx="9144000" cy="6934200"/>
          </a:xfrm>
          <a:custGeom>
            <a:avLst/>
            <a:gdLst>
              <a:gd name="T0" fmla="*/ 0 w 12192000"/>
              <a:gd name="T1" fmla="*/ 7491836 h 6858000"/>
              <a:gd name="T2" fmla="*/ 12192000 w 12192000"/>
              <a:gd name="T3" fmla="*/ 7491836 h 6858000"/>
              <a:gd name="T4" fmla="*/ 12192000 w 12192000"/>
              <a:gd name="T5" fmla="*/ 0 h 6858000"/>
              <a:gd name="T6" fmla="*/ 0 w 12192000"/>
              <a:gd name="T7" fmla="*/ 0 h 6858000"/>
              <a:gd name="T8" fmla="*/ 0 w 12192000"/>
              <a:gd name="T9" fmla="*/ 7491836 h 6858000"/>
              <a:gd name="T10" fmla="*/ 0 60000 65536"/>
              <a:gd name="T11" fmla="*/ 0 60000 65536"/>
              <a:gd name="T12" fmla="*/ 0 60000 65536"/>
              <a:gd name="T13" fmla="*/ 0 60000 65536"/>
              <a:gd name="T14" fmla="*/ 0 60000 65536"/>
              <a:gd name="T15" fmla="*/ 0 w 12192000"/>
              <a:gd name="T16" fmla="*/ 0 h 6858000"/>
              <a:gd name="T17" fmla="*/ 12192000 w 12192000"/>
              <a:gd name="T18" fmla="*/ 6858000 h 6858000"/>
            </a:gdLst>
            <a:ahLst/>
            <a:cxnLst>
              <a:cxn ang="T10">
                <a:pos x="T0" y="T1"/>
              </a:cxn>
              <a:cxn ang="T11">
                <a:pos x="T2" y="T3"/>
              </a:cxn>
              <a:cxn ang="T12">
                <a:pos x="T4" y="T5"/>
              </a:cxn>
              <a:cxn ang="T13">
                <a:pos x="T6" y="T7"/>
              </a:cxn>
              <a:cxn ang="T14">
                <a:pos x="T8" y="T9"/>
              </a:cxn>
            </a:cxnLst>
            <a:rect l="T15" t="T16" r="T17" b="T18"/>
            <a:pathLst>
              <a:path w="12192000" h="6858000">
                <a:moveTo>
                  <a:pt x="0" y="6858000"/>
                </a:moveTo>
                <a:lnTo>
                  <a:pt x="12192000" y="6858000"/>
                </a:lnTo>
                <a:lnTo>
                  <a:pt x="12192000" y="0"/>
                </a:lnTo>
                <a:lnTo>
                  <a:pt x="0" y="0"/>
                </a:lnTo>
                <a:lnTo>
                  <a:pt x="0" y="6858000"/>
                </a:lnTo>
                <a:close/>
              </a:path>
            </a:pathLst>
          </a:custGeom>
          <a:solidFill>
            <a:srgbClr val="50B4C7"/>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en-US">
              <a:solidFill>
                <a:prstClr val="black"/>
              </a:solidFill>
              <a:latin typeface="Arial" charset="0"/>
              <a:cs typeface="Arial" charset="0"/>
            </a:endParaRPr>
          </a:p>
        </p:txBody>
      </p:sp>
      <p:sp>
        <p:nvSpPr>
          <p:cNvPr id="11267" name="object 4"/>
          <p:cNvSpPr>
            <a:spLocks noGrp="1"/>
          </p:cNvSpPr>
          <p:nvPr>
            <p:ph type="title"/>
          </p:nvPr>
        </p:nvSpPr>
        <p:spPr>
          <a:xfrm>
            <a:off x="169070" y="895352"/>
            <a:ext cx="8805863" cy="3851888"/>
          </a:xfrm>
        </p:spPr>
        <p:txBody>
          <a:bodyPr/>
          <a:lstStyle/>
          <a:p>
            <a:pPr marL="12700" eaLnBrk="1" hangingPunct="1">
              <a:lnSpc>
                <a:spcPts val="3263"/>
              </a:lnSpc>
            </a:pPr>
            <a:r>
              <a:rPr lang="en-US" altLang="en-US" sz="4400" b="1" dirty="0" smtClean="0">
                <a:latin typeface="Calibri Light" pitchFamily="34" charset="0"/>
                <a:ea typeface="Calibri Light" pitchFamily="34" charset="0"/>
                <a:cs typeface="Calibri Light" pitchFamily="34" charset="0"/>
              </a:rPr>
              <a:t>Services for Food Sector </a:t>
            </a:r>
            <a:br>
              <a:rPr lang="en-US" altLang="en-US" sz="4400" b="1" dirty="0" smtClean="0">
                <a:latin typeface="Calibri Light" pitchFamily="34" charset="0"/>
                <a:ea typeface="Calibri Light" pitchFamily="34" charset="0"/>
                <a:cs typeface="Calibri Light" pitchFamily="34" charset="0"/>
              </a:rPr>
            </a:br>
            <a:r>
              <a:rPr lang="en-US" altLang="en-US" sz="4000" b="1" dirty="0" smtClean="0">
                <a:latin typeface="Calibri Light" pitchFamily="34" charset="0"/>
                <a:ea typeface="Calibri Light" pitchFamily="34" charset="0"/>
                <a:cs typeface="Calibri Light" pitchFamily="34" charset="0"/>
              </a:rPr>
              <a:t/>
            </a:r>
            <a:br>
              <a:rPr lang="en-US" altLang="en-US" sz="4000" b="1" dirty="0" smtClean="0">
                <a:latin typeface="Calibri Light" pitchFamily="34" charset="0"/>
                <a:ea typeface="Calibri Light" pitchFamily="34" charset="0"/>
                <a:cs typeface="Calibri Light" pitchFamily="34" charset="0"/>
              </a:rPr>
            </a:br>
            <a:r>
              <a:rPr lang="en-US" altLang="en-US" sz="4400" b="1" dirty="0" smtClean="0">
                <a:latin typeface="Calibri Light" pitchFamily="34" charset="0"/>
                <a:ea typeface="Calibri Light" pitchFamily="34" charset="0"/>
                <a:cs typeface="Calibri Light" pitchFamily="34" charset="0"/>
              </a:rPr>
              <a:t/>
            </a:r>
            <a:br>
              <a:rPr lang="en-US" altLang="en-US" sz="4400" b="1" dirty="0" smtClean="0">
                <a:latin typeface="Calibri Light" pitchFamily="34" charset="0"/>
                <a:ea typeface="Calibri Light" pitchFamily="34" charset="0"/>
                <a:cs typeface="Calibri Light" pitchFamily="34" charset="0"/>
              </a:rPr>
            </a:br>
            <a:r>
              <a:rPr lang="en-US" altLang="en-US" sz="4400" b="1" dirty="0" smtClean="0">
                <a:latin typeface="Calibri Light" pitchFamily="34" charset="0"/>
                <a:ea typeface="Calibri Light" pitchFamily="34" charset="0"/>
                <a:cs typeface="Calibri Light" pitchFamily="34" charset="0"/>
              </a:rPr>
              <a:t/>
            </a:r>
            <a:br>
              <a:rPr lang="en-US" altLang="en-US" sz="4400" b="1" dirty="0" smtClean="0">
                <a:latin typeface="Calibri Light" pitchFamily="34" charset="0"/>
                <a:ea typeface="Calibri Light" pitchFamily="34" charset="0"/>
                <a:cs typeface="Calibri Light" pitchFamily="34" charset="0"/>
              </a:rPr>
            </a:br>
            <a:r>
              <a:rPr lang="en-US" altLang="en-US" sz="3200" b="1" dirty="0" err="1" smtClean="0">
                <a:solidFill>
                  <a:schemeClr val="bg1"/>
                </a:solidFill>
                <a:latin typeface="Calibri Light" pitchFamily="34" charset="0"/>
                <a:ea typeface="Calibri Light" pitchFamily="34" charset="0"/>
                <a:cs typeface="Calibri Light" pitchFamily="34" charset="0"/>
              </a:rPr>
              <a:t>MonoJO</a:t>
            </a:r>
            <a:r>
              <a:rPr lang="en-US" altLang="en-US" sz="3200" b="1" dirty="0" smtClean="0">
                <a:solidFill>
                  <a:schemeClr val="bg1"/>
                </a:solidFill>
                <a:latin typeface="Calibri Light" pitchFamily="34" charset="0"/>
                <a:ea typeface="Calibri Light" pitchFamily="34" charset="0"/>
                <a:cs typeface="Calibri Light" pitchFamily="34" charset="0"/>
              </a:rPr>
              <a:t> is providing the food sector with the following services </a:t>
            </a:r>
            <a:r>
              <a:rPr lang="en-US" altLang="en-US" sz="3200" dirty="0" smtClean="0">
                <a:solidFill>
                  <a:schemeClr val="bg1"/>
                </a:solidFill>
                <a:latin typeface="Calibri Light" pitchFamily="34" charset="0"/>
                <a:ea typeface="Calibri Light" pitchFamily="34" charset="0"/>
                <a:cs typeface="Calibri Light" pitchFamily="34" charset="0"/>
              </a:rPr>
              <a:t/>
            </a:r>
            <a:br>
              <a:rPr lang="en-US" altLang="en-US" sz="3200" dirty="0" smtClean="0">
                <a:solidFill>
                  <a:schemeClr val="bg1"/>
                </a:solidFill>
                <a:latin typeface="Calibri Light" pitchFamily="34" charset="0"/>
                <a:ea typeface="Calibri Light" pitchFamily="34" charset="0"/>
                <a:cs typeface="Calibri Light" pitchFamily="34" charset="0"/>
              </a:rPr>
            </a:br>
            <a:r>
              <a:rPr lang="en-US" altLang="en-US" sz="4400" b="1" dirty="0" smtClean="0">
                <a:latin typeface="Calibri Light" pitchFamily="34" charset="0"/>
                <a:ea typeface="Calibri Light" pitchFamily="34" charset="0"/>
                <a:cs typeface="Calibri Light" pitchFamily="34" charset="0"/>
              </a:rPr>
              <a:t/>
            </a:r>
            <a:br>
              <a:rPr lang="en-US" altLang="en-US" sz="4400" b="1" dirty="0" smtClean="0">
                <a:latin typeface="Calibri Light" pitchFamily="34" charset="0"/>
                <a:ea typeface="Calibri Light" pitchFamily="34" charset="0"/>
                <a:cs typeface="Calibri Light" pitchFamily="34" charset="0"/>
              </a:rPr>
            </a:br>
            <a:r>
              <a:rPr lang="en-US" altLang="en-US" sz="4400" b="1" dirty="0" smtClean="0">
                <a:latin typeface="Calibri Light" pitchFamily="34" charset="0"/>
                <a:ea typeface="Calibri Light" pitchFamily="34" charset="0"/>
                <a:cs typeface="Calibri Light" pitchFamily="34" charset="0"/>
              </a:rPr>
              <a:t/>
            </a:r>
            <a:br>
              <a:rPr lang="en-US" altLang="en-US" sz="4400" b="1" dirty="0" smtClean="0">
                <a:latin typeface="Calibri Light" pitchFamily="34" charset="0"/>
                <a:ea typeface="Calibri Light" pitchFamily="34" charset="0"/>
                <a:cs typeface="Calibri Light" pitchFamily="34" charset="0"/>
              </a:rPr>
            </a:br>
            <a:endParaRPr lang="en-US" altLang="en-US" sz="4400" dirty="0" smtClean="0">
              <a:solidFill>
                <a:schemeClr val="bg1"/>
              </a:solidFill>
              <a:latin typeface="Calibri Light" pitchFamily="34" charset="0"/>
              <a:ea typeface="Calibri Light" pitchFamily="34" charset="0"/>
              <a:cs typeface="Calibri Light" pitchFamily="34" charset="0"/>
            </a:endParaRPr>
          </a:p>
        </p:txBody>
      </p:sp>
      <p:sp>
        <p:nvSpPr>
          <p:cNvPr id="11268" name="object 6"/>
          <p:cNvSpPr>
            <a:spLocks noChangeArrowheads="1"/>
          </p:cNvSpPr>
          <p:nvPr/>
        </p:nvSpPr>
        <p:spPr bwMode="auto">
          <a:xfrm>
            <a:off x="2315767" y="5192713"/>
            <a:ext cx="4512469" cy="1295400"/>
          </a:xfrm>
          <a:prstGeom prst="rect">
            <a:avLst/>
          </a:pr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fontAlgn="base">
              <a:spcBef>
                <a:spcPct val="0"/>
              </a:spcBef>
              <a:spcAft>
                <a:spcPct val="0"/>
              </a:spcAft>
            </a:pPr>
            <a:endParaRPr lang="en-US" altLang="en-US">
              <a:solidFill>
                <a:srgbClr val="000000"/>
              </a:solidFill>
              <a:cs typeface="Arial" charset="0"/>
            </a:endParaRPr>
          </a:p>
        </p:txBody>
      </p:sp>
    </p:spTree>
    <p:extLst>
      <p:ext uri="{BB962C8B-B14F-4D97-AF65-F5344CB8AC3E}">
        <p14:creationId xmlns:p14="http://schemas.microsoft.com/office/powerpoint/2010/main" val="22669007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ubtitle 6"/>
          <p:cNvSpPr>
            <a:spLocks noGrp="1"/>
          </p:cNvSpPr>
          <p:nvPr>
            <p:ph type="subTitle" idx="4"/>
          </p:nvPr>
        </p:nvSpPr>
        <p:spPr>
          <a:xfrm>
            <a:off x="228600" y="609600"/>
            <a:ext cx="8801100" cy="4370427"/>
          </a:xfrm>
        </p:spPr>
        <p:txBody>
          <a:bodyPr/>
          <a:lstStyle/>
          <a:p>
            <a:r>
              <a:rPr lang="en-US" altLang="en-US" sz="4400" b="1" dirty="0" smtClean="0">
                <a:solidFill>
                  <a:srgbClr val="FFC000"/>
                </a:solidFill>
                <a:latin typeface="Calibri Light" pitchFamily="34" charset="0"/>
                <a:ea typeface="Calibri Light" pitchFamily="34" charset="0"/>
                <a:cs typeface="Calibri Light" pitchFamily="34" charset="0"/>
              </a:rPr>
              <a:t>                        Food testing </a:t>
            </a:r>
            <a:endParaRPr lang="en-US" altLang="en-US" sz="3000" b="1" dirty="0" smtClean="0">
              <a:solidFill>
                <a:schemeClr val="bg1"/>
              </a:solidFill>
              <a:latin typeface="Calibri Light" pitchFamily="34" charset="0"/>
              <a:ea typeface="Calibri Light" pitchFamily="34" charset="0"/>
              <a:cs typeface="Calibri Light" pitchFamily="34" charset="0"/>
            </a:endParaRPr>
          </a:p>
          <a:p>
            <a:endParaRPr lang="en-US" altLang="en-US" sz="3000" b="1" dirty="0">
              <a:solidFill>
                <a:schemeClr val="bg1"/>
              </a:solidFill>
              <a:latin typeface="Calibri Light" pitchFamily="34" charset="0"/>
              <a:ea typeface="Calibri Light" pitchFamily="34" charset="0"/>
              <a:cs typeface="Calibri Light" pitchFamily="34" charset="0"/>
            </a:endParaRPr>
          </a:p>
          <a:p>
            <a:r>
              <a:rPr lang="en-US" altLang="en-US" sz="3000" b="1" dirty="0" smtClean="0">
                <a:solidFill>
                  <a:schemeClr val="bg1"/>
                </a:solidFill>
                <a:latin typeface="Calibri Light" pitchFamily="34" charset="0"/>
                <a:ea typeface="Calibri Light" pitchFamily="34" charset="0"/>
                <a:cs typeface="Calibri Light" pitchFamily="34" charset="0"/>
              </a:rPr>
              <a:t/>
            </a:r>
            <a:br>
              <a:rPr lang="en-US" altLang="en-US" sz="3000" b="1" dirty="0" smtClean="0">
                <a:solidFill>
                  <a:schemeClr val="bg1"/>
                </a:solidFill>
                <a:latin typeface="Calibri Light" pitchFamily="34" charset="0"/>
                <a:ea typeface="Calibri Light" pitchFamily="34" charset="0"/>
                <a:cs typeface="Calibri Light" pitchFamily="34" charset="0"/>
              </a:rPr>
            </a:br>
            <a:r>
              <a:rPr lang="en-US" altLang="en-US" sz="3000" dirty="0" smtClean="0">
                <a:solidFill>
                  <a:schemeClr val="bg1"/>
                </a:solidFill>
                <a:latin typeface="Calibri Light" pitchFamily="34" charset="0"/>
                <a:ea typeface="Calibri Light" pitchFamily="34" charset="0"/>
                <a:cs typeface="Calibri Light" pitchFamily="34" charset="0"/>
              </a:rPr>
              <a:t>1. All type of Microbial testing for the Raw, Finished products as well as testing the Ro-water </a:t>
            </a:r>
          </a:p>
          <a:p>
            <a:r>
              <a:rPr lang="en-US" altLang="en-US" sz="3000" dirty="0" smtClean="0">
                <a:solidFill>
                  <a:schemeClr val="bg1"/>
                </a:solidFill>
                <a:latin typeface="Calibri Light" pitchFamily="34" charset="0"/>
              </a:rPr>
              <a:t>2. All type of Physical testing </a:t>
            </a:r>
          </a:p>
          <a:p>
            <a:r>
              <a:rPr lang="en-US" altLang="en-US" sz="3000" dirty="0" smtClean="0">
                <a:solidFill>
                  <a:schemeClr val="bg1"/>
                </a:solidFill>
                <a:latin typeface="Calibri Light" pitchFamily="34" charset="0"/>
              </a:rPr>
              <a:t>3. Many type of chemical testing </a:t>
            </a:r>
          </a:p>
          <a:p>
            <a:r>
              <a:rPr lang="en-US" altLang="en-US" sz="3000" dirty="0" smtClean="0">
                <a:solidFill>
                  <a:schemeClr val="bg1"/>
                </a:solidFill>
                <a:latin typeface="Calibri Light" pitchFamily="34" charset="0"/>
              </a:rPr>
              <a:t>4. Halal testing for any food product. </a:t>
            </a:r>
            <a:endParaRPr lang="en-US" altLang="en-US" sz="2800" dirty="0" smtClean="0"/>
          </a:p>
        </p:txBody>
      </p:sp>
    </p:spTree>
    <p:extLst>
      <p:ext uri="{BB962C8B-B14F-4D97-AF65-F5344CB8AC3E}">
        <p14:creationId xmlns:p14="http://schemas.microsoft.com/office/powerpoint/2010/main" val="2216122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ubtitle 6"/>
          <p:cNvSpPr>
            <a:spLocks noGrp="1"/>
          </p:cNvSpPr>
          <p:nvPr>
            <p:ph type="subTitle" idx="4"/>
          </p:nvPr>
        </p:nvSpPr>
        <p:spPr>
          <a:xfrm>
            <a:off x="228600" y="609600"/>
            <a:ext cx="8801100" cy="6549485"/>
          </a:xfrm>
        </p:spPr>
        <p:txBody>
          <a:bodyPr/>
          <a:lstStyle/>
          <a:p>
            <a:r>
              <a:rPr lang="en-US" altLang="en-US" sz="4400" b="1" dirty="0" smtClean="0">
                <a:solidFill>
                  <a:srgbClr val="FFC000"/>
                </a:solidFill>
                <a:latin typeface="Calibri Light" pitchFamily="34" charset="0"/>
                <a:ea typeface="Calibri Light" pitchFamily="34" charset="0"/>
                <a:cs typeface="Calibri Light" pitchFamily="34" charset="0"/>
              </a:rPr>
              <a:t>                   Diary Sector services</a:t>
            </a:r>
            <a:endParaRPr lang="en-US" altLang="en-US" sz="3000" b="1" dirty="0">
              <a:solidFill>
                <a:schemeClr val="bg1"/>
              </a:solidFill>
              <a:latin typeface="Calibri Light" pitchFamily="34" charset="0"/>
              <a:ea typeface="Calibri Light" pitchFamily="34" charset="0"/>
              <a:cs typeface="Calibri Light" pitchFamily="34" charset="0"/>
            </a:endParaRPr>
          </a:p>
          <a:p>
            <a:r>
              <a:rPr lang="en-US" altLang="en-US" sz="3000" dirty="0" smtClean="0">
                <a:solidFill>
                  <a:schemeClr val="bg1"/>
                </a:solidFill>
                <a:latin typeface="Calibri Light" pitchFamily="34" charset="0"/>
              </a:rPr>
              <a:t>Service </a:t>
            </a:r>
            <a:r>
              <a:rPr lang="en-US" altLang="en-US" sz="3000" dirty="0">
                <a:solidFill>
                  <a:schemeClr val="bg1"/>
                </a:solidFill>
                <a:latin typeface="Calibri Light" pitchFamily="34" charset="0"/>
              </a:rPr>
              <a:t>department at </a:t>
            </a:r>
            <a:r>
              <a:rPr lang="en-US" altLang="en-US" sz="3000" dirty="0" err="1">
                <a:solidFill>
                  <a:schemeClr val="bg1"/>
                </a:solidFill>
                <a:latin typeface="Calibri Light" pitchFamily="34" charset="0"/>
              </a:rPr>
              <a:t>MonoJO</a:t>
            </a:r>
            <a:r>
              <a:rPr lang="en-US" altLang="en-US" sz="3000" dirty="0">
                <a:solidFill>
                  <a:schemeClr val="bg1"/>
                </a:solidFill>
                <a:latin typeface="Calibri Light" pitchFamily="34" charset="0"/>
              </a:rPr>
              <a:t> offers solutions that tackle major diary sector problems, starting from Animal health, raw milk and finally Milk-Based products. </a:t>
            </a:r>
          </a:p>
          <a:p>
            <a:r>
              <a:rPr lang="en-US" altLang="en-US" sz="3000" dirty="0" err="1">
                <a:solidFill>
                  <a:schemeClr val="bg1"/>
                </a:solidFill>
                <a:latin typeface="Calibri Light" pitchFamily="34" charset="0"/>
              </a:rPr>
              <a:t>MonoJO’s</a:t>
            </a:r>
            <a:r>
              <a:rPr lang="en-US" altLang="en-US" sz="3000" dirty="0">
                <a:solidFill>
                  <a:schemeClr val="bg1"/>
                </a:solidFill>
                <a:latin typeface="Calibri Light" pitchFamily="34" charset="0"/>
              </a:rPr>
              <a:t> food services includes: </a:t>
            </a:r>
          </a:p>
          <a:p>
            <a:r>
              <a:rPr lang="en-US" altLang="en-US" sz="3000" dirty="0">
                <a:solidFill>
                  <a:schemeClr val="bg1"/>
                </a:solidFill>
                <a:latin typeface="Calibri Light" pitchFamily="34" charset="0"/>
              </a:rPr>
              <a:t>- Animal Feeding Testing. </a:t>
            </a:r>
          </a:p>
          <a:p>
            <a:r>
              <a:rPr lang="en-US" altLang="en-US" sz="3000" dirty="0">
                <a:solidFill>
                  <a:schemeClr val="bg1"/>
                </a:solidFill>
                <a:latin typeface="Calibri Light" pitchFamily="34" charset="0"/>
              </a:rPr>
              <a:t>- Raw Milk Testing. </a:t>
            </a:r>
          </a:p>
          <a:p>
            <a:r>
              <a:rPr lang="en-US" altLang="en-US" sz="3000" dirty="0">
                <a:solidFill>
                  <a:schemeClr val="bg1"/>
                </a:solidFill>
                <a:latin typeface="Calibri Light" pitchFamily="34" charset="0"/>
              </a:rPr>
              <a:t>- Infectious Diseases Diagnosis (DNA and Protein Levels). </a:t>
            </a:r>
          </a:p>
          <a:p>
            <a:r>
              <a:rPr lang="en-US" altLang="en-US" sz="3000" dirty="0">
                <a:solidFill>
                  <a:schemeClr val="bg1"/>
                </a:solidFill>
                <a:latin typeface="Calibri Light" pitchFamily="34" charset="0"/>
              </a:rPr>
              <a:t>- Bovine Hormones Detection and Quantification. </a:t>
            </a:r>
          </a:p>
          <a:p>
            <a:r>
              <a:rPr lang="en-US" altLang="en-US" sz="3000" dirty="0">
                <a:solidFill>
                  <a:schemeClr val="bg1"/>
                </a:solidFill>
                <a:latin typeface="Calibri Light" pitchFamily="34" charset="0"/>
              </a:rPr>
              <a:t>- Bovine Minerals Quantification. </a:t>
            </a:r>
          </a:p>
          <a:p>
            <a:r>
              <a:rPr lang="en-US" altLang="en-US" sz="3000" dirty="0">
                <a:solidFill>
                  <a:schemeClr val="bg1"/>
                </a:solidFill>
                <a:latin typeface="Calibri Light" pitchFamily="34" charset="0"/>
              </a:rPr>
              <a:t>- Halal testing by PCR validated method </a:t>
            </a:r>
          </a:p>
          <a:p>
            <a:endParaRPr lang="en-US" altLang="en-US" sz="2800" dirty="0" smtClean="0"/>
          </a:p>
        </p:txBody>
      </p:sp>
    </p:spTree>
    <p:extLst>
      <p:ext uri="{BB962C8B-B14F-4D97-AF65-F5344CB8AC3E}">
        <p14:creationId xmlns:p14="http://schemas.microsoft.com/office/powerpoint/2010/main" val="734583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ubtitle 6"/>
          <p:cNvSpPr>
            <a:spLocks noGrp="1"/>
          </p:cNvSpPr>
          <p:nvPr>
            <p:ph type="subTitle" idx="4"/>
          </p:nvPr>
        </p:nvSpPr>
        <p:spPr>
          <a:xfrm>
            <a:off x="228600" y="609600"/>
            <a:ext cx="8801100" cy="3354765"/>
          </a:xfrm>
        </p:spPr>
        <p:txBody>
          <a:bodyPr/>
          <a:lstStyle/>
          <a:p>
            <a:r>
              <a:rPr lang="en-US" altLang="en-US" sz="4400" b="1" dirty="0" smtClean="0">
                <a:solidFill>
                  <a:srgbClr val="FFC000"/>
                </a:solidFill>
                <a:latin typeface="Calibri Light" pitchFamily="34" charset="0"/>
                <a:ea typeface="Calibri Light" pitchFamily="34" charset="0"/>
                <a:cs typeface="Calibri Light" pitchFamily="34" charset="0"/>
              </a:rPr>
              <a:t>           food sector Consultation</a:t>
            </a:r>
            <a:endParaRPr lang="en-US" altLang="en-US" sz="3000" b="1" dirty="0" smtClean="0">
              <a:solidFill>
                <a:schemeClr val="bg1"/>
              </a:solidFill>
              <a:latin typeface="Calibri Light" pitchFamily="34" charset="0"/>
              <a:ea typeface="Calibri Light" pitchFamily="34" charset="0"/>
              <a:cs typeface="Calibri Light" pitchFamily="34" charset="0"/>
            </a:endParaRPr>
          </a:p>
          <a:p>
            <a:endParaRPr lang="en-US" altLang="en-US" sz="3000" b="1" dirty="0">
              <a:solidFill>
                <a:schemeClr val="bg1"/>
              </a:solidFill>
              <a:latin typeface="Calibri Light" pitchFamily="34" charset="0"/>
              <a:ea typeface="Calibri Light" pitchFamily="34" charset="0"/>
              <a:cs typeface="Calibri Light" pitchFamily="34" charset="0"/>
            </a:endParaRPr>
          </a:p>
          <a:p>
            <a:r>
              <a:rPr lang="en-US" altLang="en-US" sz="3000" b="1" dirty="0" smtClean="0">
                <a:solidFill>
                  <a:schemeClr val="bg1"/>
                </a:solidFill>
                <a:latin typeface="Calibri Light" pitchFamily="34" charset="0"/>
                <a:ea typeface="Calibri Light" pitchFamily="34" charset="0"/>
                <a:cs typeface="Calibri Light" pitchFamily="34" charset="0"/>
              </a:rPr>
              <a:t/>
            </a:r>
            <a:br>
              <a:rPr lang="en-US" altLang="en-US" sz="3000" b="1" dirty="0" smtClean="0">
                <a:solidFill>
                  <a:schemeClr val="bg1"/>
                </a:solidFill>
                <a:latin typeface="Calibri Light" pitchFamily="34" charset="0"/>
                <a:ea typeface="Calibri Light" pitchFamily="34" charset="0"/>
                <a:cs typeface="Calibri Light" pitchFamily="34" charset="0"/>
              </a:rPr>
            </a:br>
            <a:r>
              <a:rPr lang="en-US" altLang="en-US" sz="3000" dirty="0" smtClean="0">
                <a:solidFill>
                  <a:schemeClr val="bg1"/>
                </a:solidFill>
                <a:latin typeface="Calibri Light" pitchFamily="34" charset="0"/>
                <a:ea typeface="Calibri Light" pitchFamily="34" charset="0"/>
                <a:cs typeface="Calibri Light" pitchFamily="34" charset="0"/>
              </a:rPr>
              <a:t>1. </a:t>
            </a:r>
            <a:r>
              <a:rPr lang="en-US" altLang="en-US" sz="3000" dirty="0">
                <a:solidFill>
                  <a:schemeClr val="bg1"/>
                </a:solidFill>
                <a:latin typeface="Calibri Light" pitchFamily="34" charset="0"/>
                <a:ea typeface="Calibri Light" pitchFamily="34" charset="0"/>
                <a:cs typeface="Calibri Light" pitchFamily="34" charset="0"/>
              </a:rPr>
              <a:t>C</a:t>
            </a:r>
            <a:r>
              <a:rPr lang="en-US" altLang="en-US" sz="3000" dirty="0" smtClean="0">
                <a:solidFill>
                  <a:schemeClr val="bg1"/>
                </a:solidFill>
                <a:latin typeface="Calibri Light" pitchFamily="34" charset="0"/>
                <a:ea typeface="Calibri Light" pitchFamily="34" charset="0"/>
                <a:cs typeface="Calibri Light" pitchFamily="34" charset="0"/>
              </a:rPr>
              <a:t>ustomized testing for any special case.</a:t>
            </a:r>
          </a:p>
          <a:p>
            <a:r>
              <a:rPr lang="en-US" altLang="en-US" sz="3000" dirty="0" smtClean="0">
                <a:solidFill>
                  <a:schemeClr val="bg1"/>
                </a:solidFill>
                <a:latin typeface="Calibri Light" pitchFamily="34" charset="0"/>
              </a:rPr>
              <a:t>2. Method development of any related cases in the R&amp;D</a:t>
            </a:r>
          </a:p>
          <a:p>
            <a:r>
              <a:rPr lang="en-US" altLang="en-US" sz="3000" dirty="0" smtClean="0">
                <a:solidFill>
                  <a:schemeClr val="bg1"/>
                </a:solidFill>
                <a:latin typeface="Calibri Light" pitchFamily="34" charset="0"/>
              </a:rPr>
              <a:t>3. Micro Lab contracts and training. </a:t>
            </a:r>
          </a:p>
        </p:txBody>
      </p:sp>
    </p:spTree>
    <p:extLst>
      <p:ext uri="{BB962C8B-B14F-4D97-AF65-F5344CB8AC3E}">
        <p14:creationId xmlns:p14="http://schemas.microsoft.com/office/powerpoint/2010/main" val="301918341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mageCreateDate xmlns="DA5A8833-2990-4E97-B722-A9AD63A2696E" xsi:nil="true"/>
    <PublishingExpirationDate xmlns="http://schemas.microsoft.com/sharepoint/v3" xsi:nil="true"/>
    <PublishingStartDate xmlns="http://schemas.microsoft.com/sharepoint/v3" xsi:nil="true"/>
    <wic_System_Copyright xmlns="http://schemas.microsoft.com/sharepoint/v3/fields"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C30D907F0BA18541B0B4538FE18D9047" ma:contentTypeVersion="1" ma:contentTypeDescription="Upload an image." ma:contentTypeScope="" ma:versionID="0210837bf5aed3924f4352ea440aa9e7">
  <xsd:schema xmlns:xsd="http://www.w3.org/2001/XMLSchema" xmlns:xs="http://www.w3.org/2001/XMLSchema" xmlns:p="http://schemas.microsoft.com/office/2006/metadata/properties" xmlns:ns1="http://schemas.microsoft.com/sharepoint/v3" xmlns:ns2="DA5A8833-2990-4E97-B722-A9AD63A2696E" xmlns:ns3="http://schemas.microsoft.com/sharepoint/v3/fields" targetNamespace="http://schemas.microsoft.com/office/2006/metadata/properties" ma:root="true" ma:fieldsID="8fb3d36556e5a55ffc38bf9f08c6fa4a" ns1:_="" ns2:_="" ns3:_="">
    <xsd:import namespace="http://schemas.microsoft.com/sharepoint/v3"/>
    <xsd:import namespace="DA5A8833-2990-4E97-B722-A9AD63A2696E"/>
    <xsd:import namespace="http://schemas.microsoft.com/sharepoint/v3/fields"/>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element name="PublishingStartDate" ma:index="27" nillable="true" ma:displayName="Scheduling Start Date" ma:description="" ma:hidden="true" ma:internalName="PublishingStartDate">
      <xsd:simpleType>
        <xsd:restriction base="dms:Unknown"/>
      </xsd:simpleType>
    </xsd:element>
    <xsd:element name="PublishingExpirationDate" ma:index="28"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A5A8833-2990-4E97-B722-A9AD63A2696E"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8B8D5DD-1AB5-45ED-A7E3-4A5C94BE4DCA}"/>
</file>

<file path=customXml/itemProps2.xml><?xml version="1.0" encoding="utf-8"?>
<ds:datastoreItem xmlns:ds="http://schemas.openxmlformats.org/officeDocument/2006/customXml" ds:itemID="{ECF3B521-BAC6-4FEF-A8FB-2364BDD0EA96}"/>
</file>

<file path=customXml/itemProps3.xml><?xml version="1.0" encoding="utf-8"?>
<ds:datastoreItem xmlns:ds="http://schemas.openxmlformats.org/officeDocument/2006/customXml" ds:itemID="{7075F27C-FCFA-4D70-9B7B-FD7BF3125A49}"/>
</file>

<file path=docProps/app.xml><?xml version="1.0" encoding="utf-8"?>
<Properties xmlns="http://schemas.openxmlformats.org/officeDocument/2006/extended-properties" xmlns:vt="http://schemas.openxmlformats.org/officeDocument/2006/docPropsVTypes">
  <TotalTime>4404</TotalTime>
  <Words>130</Words>
  <Application>Microsoft Office PowerPoint</Application>
  <PresentationFormat>On-screen Show (4:3)</PresentationFormat>
  <Paragraphs>33</Paragraphs>
  <Slides>12</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Calibri</vt:lpstr>
      <vt:lpstr>Calibri Light</vt:lpstr>
      <vt:lpstr>1_Office Theme</vt:lpstr>
      <vt:lpstr>Office Theme</vt:lpstr>
      <vt:lpstr>PowerPoint Presentation</vt:lpstr>
      <vt:lpstr>Introduction &amp; Background</vt:lpstr>
      <vt:lpstr>Our Vision To become a world class multi-functional biotechnology platform that provides a wide range of research services and medical innovations.  Our Mission MonoJO aims to transfer its applied research in biotechnology to serve the world with unique medical products that have a major impact on people’s lives, worldwide environment, and economic well-being.</vt:lpstr>
      <vt:lpstr>Science at MonoJO   At MonoJO, Science is our core business. Our scientists work at the forefront of biotechnology research and collaborate with global experts to discover and develop therapies inspired from nature.  </vt:lpstr>
      <vt:lpstr>MonoJO’s Laboratories   MonoJO’s Laboratory is fully equipped to conduct a wide range of physical, microbial, biological and chemical testing needed for all healthcare sectors. including :  1. Food sector  2. Pharmaceutical sector  3. Cosmetic and medical devices sector   Moreover our laboratory is ISO 17025 certified by JAS for a list of Microbial, Physical and Biological tests.</vt:lpstr>
      <vt:lpstr>Services for Food Sector     MonoJO is providing the food sector with the following services    </vt:lpstr>
      <vt:lpstr>PowerPoint Presentation</vt:lpstr>
      <vt:lpstr>PowerPoint Presentation</vt:lpstr>
      <vt:lpstr>PowerPoint Presentation</vt:lpstr>
      <vt:lpstr>Cosmetic Services &amp; Testing Services    MonoJO is considered a main provider for the following services for the cosmetic sector:  1. Formulation development. 2. Microbial and contamination Testing. 3. Preservative Challenge Testing. 4. Cosmetics Safety and Efficacy Testing. 5. Stability Studies. 6. Active ingredient analysis.</vt:lpstr>
      <vt:lpstr>                      Other  Services    Also MonoJO is providing services for the following sectors :  1. Biotech and Pharmaceutical services  2. training services for the pharma, Biotech and other healthcare  3. regulatory consultations </vt:lpstr>
      <vt:lpstr>                      thank you    khaled khraisat  kkhraisat@monojo.com.jo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DELL-3542</dc:creator>
  <cp:keywords/>
  <dc:description/>
  <cp:lastModifiedBy>Rana</cp:lastModifiedBy>
  <cp:revision>12</cp:revision>
  <dcterms:created xsi:type="dcterms:W3CDTF">2017-11-01T12:28:06Z</dcterms:created>
  <dcterms:modified xsi:type="dcterms:W3CDTF">2017-11-22T12:13:44Z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0x0101009148F5A04DDD49CBA7127AADA5FB792B00AADE34325A8B49CDA8BB4DB53328F21400C30D907F0BA18541B0B4538FE18D9047</vt:lpwstr>
  </property>
</Properties>
</file>